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5069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3012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7316450" cy="8477250"/>
          <a:chOff x="190500" y="95250"/>
          <a:chExt cx="173164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3209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400425" y="9525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877050" y="9525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0353675" y="9525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3839825" y="9525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19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1905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485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4857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7810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78105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10668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10668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3620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3620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647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6478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943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9431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2238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22383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5241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5241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819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8194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31051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31051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4004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4004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695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695700" y="28575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962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9624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42576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42576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5434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5434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838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8387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5124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51244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4197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4197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715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7150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60007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60007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2960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2960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581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5817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8770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8770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71723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7172325" y="28575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4390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4390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7343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7343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80200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80200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3153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3153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6010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6010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8963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8963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91916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91916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477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4773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7726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77265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10058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100584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3536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3536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6489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648950" y="28575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9251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9251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1220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122045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5062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5062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8014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8014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20872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20872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382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3825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677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6777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963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9635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32588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32588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5445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5445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839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8398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4135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4135100" y="28575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4018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40180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6970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69707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982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9828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5278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52781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563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5638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8591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85912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6154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6154400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4401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440150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7354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735425" y="28575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70211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7021175" y="28575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316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209550" y="447675"/>
            <a:ext cx="170973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ile 1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01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3905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296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30" name="" descr=""/>
          <p:cNvSpPr/>
          <p:nvPr/>
        </p:nvSpPr>
        <p:spPr>
          <a:xfrm>
            <a:off x="8353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4838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725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9877425" y="156210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10315575" y="15621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10829925" y="15621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1363325" y="15621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2353925" y="12287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886575" y="15621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2868275" y="15621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10744200" y="1905000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/>
          <p:cNvSpPr txBox="1"/>
          <p:nvPr/>
        </p:nvSpPr>
        <p:spPr>
          <a:xfrm>
            <a:off x="8905875" y="19050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142" name=""/>
          <p:cNvSpPr txBox="1"/>
          <p:nvPr/>
        </p:nvSpPr>
        <p:spPr>
          <a:xfrm>
            <a:off x="10915650" y="1905000"/>
            <a:ext cx="1219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143" name="" descr=""/>
          <p:cNvSpPr/>
          <p:nvPr/>
        </p:nvSpPr>
        <p:spPr>
          <a:xfrm>
            <a:off x="13601700" y="22479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4" name=""/>
          <p:cNvSpPr txBox="1"/>
          <p:nvPr/>
        </p:nvSpPr>
        <p:spPr>
          <a:xfrm>
            <a:off x="12182475" y="22479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145" name=""/>
          <p:cNvSpPr txBox="1"/>
          <p:nvPr/>
        </p:nvSpPr>
        <p:spPr>
          <a:xfrm>
            <a:off x="13773150" y="22479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146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7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8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2025-06-30T20:04:11Z</dcterms:created>
  <dcterms:modified xsi:type="dcterms:W3CDTF">2025-06-30T20:04:11Z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