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40017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33432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3811250" cy="8477250"/>
          <a:chOff x="190500" y="95250"/>
          <a:chExt cx="138112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2858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476375" y="95250"/>
            <a:ext cx="50958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4" name=""/>
          <p:cNvSpPr txBox="1"/>
          <p:nvPr/>
        </p:nvSpPr>
        <p:spPr>
          <a:xfrm>
            <a:off x="6572250" y="95250"/>
            <a:ext cx="51149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5" name=""/>
          <p:cNvSpPr txBox="1"/>
          <p:nvPr/>
        </p:nvSpPr>
        <p:spPr>
          <a:xfrm>
            <a:off x="11696700" y="95250"/>
            <a:ext cx="21050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6" name=""/>
          <p:cNvCxnSpPr/>
          <p:nvPr/>
        </p:nvCxnSpPr>
        <p:spPr>
          <a:xfrm>
            <a:off x="1905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" name=""/>
          <p:cNvSpPr txBox="1"/>
          <p:nvPr/>
        </p:nvSpPr>
        <p:spPr>
          <a:xfrm>
            <a:off x="19050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6191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619125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10382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1038225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14763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1476375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9050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905000" y="285750"/>
            <a:ext cx="3905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22955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2295525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27336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2733675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31527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3152775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35814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3581400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40005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400050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44386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443865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48672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4867275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52863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5286375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57245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5724525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61436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6143625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65722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657225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70104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7010400" y="285750"/>
            <a:ext cx="4000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74199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7419975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78486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7848600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82677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826770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87058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8705850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91249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912495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95535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9553575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99917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9991725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104108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10410825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108394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10839450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112585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1125855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116967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1169670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121253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12125325" y="285750"/>
            <a:ext cx="3905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125158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1251585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129540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12954000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133731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1337310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138112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209550" y="447675"/>
            <a:ext cx="1359217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6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ile 1]]></a:t>
            </a:r>
          </a:p>
        </p:txBody>
      </p:sp>
      <p:sp>
        <p:nvSpPr>
          <p:cNvPr id="72" name="" descr=""/>
          <p:cNvSpPr/>
          <p:nvPr/>
        </p:nvSpPr>
        <p:spPr>
          <a:xfrm>
            <a:off x="2733675" y="876300"/>
            <a:ext cx="186690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73" name=""/>
          <p:cNvSpPr txBox="1"/>
          <p:nvPr/>
        </p:nvSpPr>
        <p:spPr>
          <a:xfrm>
            <a:off x="190500" y="876300"/>
            <a:ext cx="25336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74" name=""/>
          <p:cNvSpPr txBox="1"/>
          <p:nvPr/>
        </p:nvSpPr>
        <p:spPr>
          <a:xfrm>
            <a:off x="4619625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75" name="" descr=""/>
          <p:cNvSpPr/>
          <p:nvPr/>
        </p:nvSpPr>
        <p:spPr>
          <a:xfrm>
            <a:off x="3248025" y="1219200"/>
            <a:ext cx="198120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76" name=""/>
          <p:cNvSpPr txBox="1"/>
          <p:nvPr/>
        </p:nvSpPr>
        <p:spPr>
          <a:xfrm>
            <a:off x="190500" y="1219200"/>
            <a:ext cx="3048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77" name=""/>
          <p:cNvSpPr txBox="1"/>
          <p:nvPr/>
        </p:nvSpPr>
        <p:spPr>
          <a:xfrm>
            <a:off x="5257800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78" name="" descr=""/>
          <p:cNvSpPr/>
          <p:nvPr/>
        </p:nvSpPr>
        <p:spPr>
          <a:xfrm>
            <a:off x="5486400" y="1562100"/>
            <a:ext cx="657225" cy="161925"/>
          </a:xfrm>
          <a:prstGeom prst="round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79" name="" descr=""/>
          <p:cNvSpPr/>
          <p:nvPr/>
        </p:nvSpPr>
        <p:spPr>
          <a:xfrm>
            <a:off x="6124575" y="1562100"/>
            <a:ext cx="752475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80" name="" descr=""/>
          <p:cNvSpPr/>
          <p:nvPr/>
        </p:nvSpPr>
        <p:spPr>
          <a:xfrm>
            <a:off x="6886575" y="1562100"/>
            <a:ext cx="78105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81" name="" descr=""/>
          <p:cNvSpPr/>
          <p:nvPr/>
        </p:nvSpPr>
        <p:spPr>
          <a:xfrm>
            <a:off x="7667625" y="1562100"/>
            <a:ext cx="9620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82" name="" descr=""/>
          <p:cNvSpPr/>
          <p:nvPr/>
        </p:nvSpPr>
        <p:spPr>
          <a:xfrm rot="5400000">
            <a:off x="9163050" y="1038225"/>
            <a:ext cx="161925" cy="1209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83" name=""/>
          <p:cNvSpPr txBox="1"/>
          <p:nvPr/>
        </p:nvSpPr>
        <p:spPr>
          <a:xfrm>
            <a:off x="2495550" y="15621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84" name=""/>
          <p:cNvSpPr txBox="1"/>
          <p:nvPr/>
        </p:nvSpPr>
        <p:spPr>
          <a:xfrm>
            <a:off x="9867900" y="15621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85" name="" descr=""/>
          <p:cNvSpPr/>
          <p:nvPr/>
        </p:nvSpPr>
        <p:spPr>
          <a:xfrm>
            <a:off x="6791325" y="1905000"/>
            <a:ext cx="152400" cy="161925"/>
          </a:xfrm>
          <a:prstGeom prst="diamond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86" name=""/>
          <p:cNvSpPr txBox="1"/>
          <p:nvPr/>
        </p:nvSpPr>
        <p:spPr>
          <a:xfrm>
            <a:off x="4962525" y="1905000"/>
            <a:ext cx="18192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f hygtfgdrf hgftdr - 22.Jan.20]]></a:t>
            </a:r>
          </a:p>
        </p:txBody>
      </p:sp>
      <p:sp>
        <p:nvSpPr>
          <p:cNvPr id="87" name=""/>
          <p:cNvSpPr txBox="1"/>
          <p:nvPr/>
        </p:nvSpPr>
        <p:spPr>
          <a:xfrm>
            <a:off x="6962775" y="1905000"/>
            <a:ext cx="12192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hgyftdgrf hjytfrdesf]]></a:t>
            </a:r>
          </a:p>
        </p:txBody>
      </p:sp>
      <p:sp>
        <p:nvSpPr>
          <p:cNvPr id="88" name="" descr=""/>
          <p:cNvSpPr/>
          <p:nvPr/>
        </p:nvSpPr>
        <p:spPr>
          <a:xfrm>
            <a:off x="10991850" y="2247900"/>
            <a:ext cx="152400" cy="161925"/>
          </a:xfrm>
          <a:prstGeom prst="star5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89" name=""/>
          <p:cNvSpPr txBox="1"/>
          <p:nvPr/>
        </p:nvSpPr>
        <p:spPr>
          <a:xfrm>
            <a:off x="9572625" y="2247900"/>
            <a:ext cx="14001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hgfds hjgtf - 17.Nov.20]]></a:t>
            </a:r>
          </a:p>
        </p:txBody>
      </p:sp>
      <p:sp>
        <p:nvSpPr>
          <p:cNvPr id="90" name=""/>
          <p:cNvSpPr txBox="1"/>
          <p:nvPr/>
        </p:nvSpPr>
        <p:spPr>
          <a:xfrm>
            <a:off x="11163300" y="2247900"/>
            <a:ext cx="9906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uiytre ukytr5ew]]></a:t>
            </a:r>
          </a:p>
        </p:txBody>
      </p:sp>
      <p:sp>
        <p:nvSpPr>
          <p:cNvPr id="91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92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93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20">
  <a:themeElements>
    <a:clrScheme name="Theme2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2025-06-30T21:14:09Z</dcterms:created>
  <dcterms:modified xsi:type="dcterms:W3CDTF">2025-06-30T21:14:09Z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