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presProps" Target="presProps.xml"/>
  <Relationship Id="rId6" Type="http://schemas.openxmlformats.org/officeDocument/2006/relationships/viewProps" Target="viewProps.xml"/>
  <Relationship Id="rId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56377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5429250" cy="4762500"/>
          <a:chOff x="95250" y="95250"/>
          <a:chExt cx="5429250" cy="4762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857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sp>
        <p:nvSpPr>
          <p:cNvPr id="4" name=""/>
          <p:cNvSpPr txBox="1"/>
          <p:nvPr/>
        </p:nvSpPr>
        <p:spPr>
          <a:xfrm>
            <a:off x="1619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sp>
        <p:nvSpPr>
          <p:cNvPr id="5" name=""/>
          <p:cNvSpPr txBox="1"/>
          <p:nvPr/>
        </p:nvSpPr>
        <p:spPr>
          <a:xfrm>
            <a:off x="2381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sp>
        <p:nvSpPr>
          <p:cNvPr id="6" name=""/>
          <p:cNvSpPr txBox="1"/>
          <p:nvPr/>
        </p:nvSpPr>
        <p:spPr>
          <a:xfrm>
            <a:off x="3143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sp>
        <p:nvSpPr>
          <p:cNvPr id="7" name=""/>
          <p:cNvSpPr txBox="1"/>
          <p:nvPr/>
        </p:nvSpPr>
        <p:spPr>
          <a:xfrm>
            <a:off x="3905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sp>
        <p:nvSpPr>
          <p:cNvPr id="8" name=""/>
          <p:cNvSpPr txBox="1"/>
          <p:nvPr/>
        </p:nvSpPr>
        <p:spPr>
          <a:xfrm>
            <a:off x="4667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sp>
        <p:nvSpPr>
          <p:cNvPr id="9" name="" descr=""/>
          <p:cNvSpPr/>
          <p:nvPr/>
        </p:nvSpPr>
        <p:spPr>
          <a:xfrm>
            <a:off x="952500" y="952500"/>
            <a:ext cx="1905000" cy="952500"/>
          </a:xfrm>
          <a:prstGeom prst="diamond">
            <a:avLst/>
          </a:prstGeom>
          <a:solidFill>
            <a:srgbClr val="FFFF00">
              <a:alpha val="100000"/>
            </a:srgbClr>
          </a:solidFill>
          <a:ln w="28575">
            <a:solidFill>
              <a:srgbClr val="000000">
                <a:alpha val="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0" name="" descr=""/>
          <p:cNvSpPr/>
          <p:nvPr/>
        </p:nvSpPr>
        <p:spPr>
          <a:xfrm>
            <a:off x="952500" y="2381250"/>
            <a:ext cx="1905000" cy="952500"/>
          </a:xfrm>
          <a:prstGeom prst="rect">
            <a:avLst/>
          </a:prstGeom>
          <a:solidFill>
            <a:srgbClr val="FF0000">
              <a:alpha val="100000"/>
            </a:srgbClr>
          </a:solidFill>
          <a:ln w="19050">
            <a:solidFill>
              <a:srgbClr val="00F200">
                <a:alpha val="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1" name="" descr=""/>
          <p:cNvSpPr/>
          <p:nvPr/>
        </p:nvSpPr>
        <p:spPr>
          <a:xfrm>
            <a:off x="952500" y="3810000"/>
            <a:ext cx="1905000" cy="952500"/>
          </a:xfrm>
          <a:prstGeom prst="roundRect">
            <a:avLst/>
          </a:prstGeom>
          <a:solidFill>
            <a:srgbClr val="FF1499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428750" y="952500"/>
          <a:ext cx="1428750" cy="1905000"/>
          <a:chOff x="1428750" y="952500"/>
          <a:chExt cx="1428750" cy="1905000"/>
        </a:xfrm>
      </p:grpSpPr>
      <p:cxnSp>
        <p:nvCxnSpPr>
          <p:cNvPr id="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15">
  <a:themeElements>
    <a:clrScheme name="Theme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2025-06-10T09:24:56Z</dcterms:created>
  <dcterms:modified xsi:type="dcterms:W3CDTF">2025-06-10T09:24:56Z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