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45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1428750" cy="2857500"/>
          <a:chOff x="1428750" y="952500"/>
          <a:chExt cx="1428750" cy="2857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952500"/>
            <a:ext cx="0" cy="19050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2025-06-10T09:37:29Z</dcterms:created>
  <dcterms:modified xsi:type="dcterms:W3CDTF">2025-06-10T09:37:29Z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