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</p:sldIdLst>
  <p:sldSz cx="9144000" cy="6858000" type="screen4x3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slide" Target="slides/slide2.xml"/>
  <Relationship Id="rId5" Type="http://schemas.openxmlformats.org/officeDocument/2006/relationships/presProps" Target="presProps.xml"/>
  <Relationship Id="rId6" Type="http://schemas.openxmlformats.org/officeDocument/2006/relationships/viewProps" Target="viewProps.xml"/>
  <Relationship Id="rId7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564618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_rels/slide2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95250" y="95250"/>
          <a:ext cx="5429250" cy="4762500"/>
          <a:chOff x="95250" y="95250"/>
          <a:chExt cx="5429250" cy="4762500"/>
        </a:xfrm>
      </p:grpSpPr>
      <p:sp>
        <p:nvSpPr>
          <p:cNvPr id="2" name=""/>
          <p:cNvSpPr txBox="1"/>
          <p:nvPr/>
        </p:nvSpPr>
        <p:spPr>
          <a:xfrm>
            <a:off x="9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85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619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sp>
        <p:nvSpPr>
          <p:cNvPr id="5" name=""/>
          <p:cNvSpPr txBox="1"/>
          <p:nvPr/>
        </p:nvSpPr>
        <p:spPr>
          <a:xfrm>
            <a:off x="2381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sp>
        <p:nvSpPr>
          <p:cNvPr id="6" name=""/>
          <p:cNvSpPr txBox="1"/>
          <p:nvPr/>
        </p:nvSpPr>
        <p:spPr>
          <a:xfrm>
            <a:off x="3143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sp>
        <p:nvSpPr>
          <p:cNvPr id="7" name=""/>
          <p:cNvSpPr txBox="1"/>
          <p:nvPr/>
        </p:nvSpPr>
        <p:spPr>
          <a:xfrm>
            <a:off x="3905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sp>
        <p:nvSpPr>
          <p:cNvPr id="8" name=""/>
          <p:cNvSpPr txBox="1"/>
          <p:nvPr/>
        </p:nvSpPr>
        <p:spPr>
          <a:xfrm>
            <a:off x="4667250" y="95250"/>
            <a:ext cx="762000" cy="3810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sp>
        <p:nvSpPr>
          <p:cNvPr id="9" name="" descr=""/>
          <p:cNvSpPr/>
          <p:nvPr/>
        </p:nvSpPr>
        <p:spPr>
          <a:xfrm>
            <a:off x="952500" y="952500"/>
            <a:ext cx="1905000" cy="952500"/>
          </a:xfrm>
          <a:prstGeom prst="diamond">
            <a:avLst/>
          </a:prstGeom>
          <a:solidFill>
            <a:srgbClr val="FFFF00">
              <a:alpha val="100000"/>
            </a:srgbClr>
          </a:solidFill>
          <a:ln w="28575">
            <a:solidFill>
              <a:srgbClr val="0000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0" name="" descr=""/>
          <p:cNvSpPr/>
          <p:nvPr/>
        </p:nvSpPr>
        <p:spPr>
          <a:xfrm>
            <a:off x="952500" y="2381250"/>
            <a:ext cx="1905000" cy="952500"/>
          </a:xfrm>
          <a:prstGeom prst="rect">
            <a:avLst/>
          </a:prstGeom>
          <a:solidFill>
            <a:srgbClr val="FF0000">
              <a:alpha val="100000"/>
            </a:srgbClr>
          </a:solidFill>
          <a:ln w="19050">
            <a:solidFill>
              <a:srgbClr val="00F200">
                <a:alpha val="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sp>
        <p:nvSpPr>
          <p:cNvPr id="11" name="" descr=""/>
          <p:cNvSpPr/>
          <p:nvPr/>
        </p:nvSpPr>
        <p:spPr>
          <a:xfrm>
            <a:off x="952500" y="3810000"/>
            <a:ext cx="1905000" cy="952500"/>
          </a:xfrm>
          <a:prstGeom prst="roundRect">
            <a:avLst/>
          </a:prstGeom>
          <a:solidFill>
            <a:srgbClr val="FF1499">
              <a:alpha val="100000"/>
            </a:srgbClr>
          </a:solidFill>
          <a:ln w="9525">
            <a:solidFill>
              <a:srgbClr val="000000">
                <a:alpha val="100000"/>
              </a:srgbClr>
            </a:solidFill>
          </a:ln>
        </p:spPr>
        <p:txBody>
          <a:bodyPr vertOverflow="clip" rtlCol="0" anchor="ctr"/>
          <a:lstStyle/>
          <a:p>
            <a:pPr algn="ctr"/>
            <a:r>
              <a:t/>
            </a:r>
          </a:p>
        </p:txBody>
      </p:sp>
      <p:cxnSp>
        <p:nvCxnSpPr>
          <p:cNvPr id="1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428750" y="952500"/>
          <a:ext cx="2857500" cy="4762500"/>
          <a:chOff x="1428750" y="952500"/>
          <a:chExt cx="2857500" cy="4762500"/>
        </a:xfrm>
      </p:grpSpPr>
      <p:cxnSp>
        <p:nvCxnSpPr>
          <p:cNvPr id="2" name=""/>
          <p:cNvCxnSpPr/>
          <p:nvPr/>
        </p:nvCxnSpPr>
        <p:spPr>
          <a:xfrm>
            <a:off x="1428750" y="952500"/>
            <a:ext cx="0" cy="952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3" name=""/>
          <p:cNvCxnSpPr/>
          <p:nvPr/>
        </p:nvCxnSpPr>
        <p:spPr>
          <a:xfrm>
            <a:off x="1428750" y="1905000"/>
            <a:ext cx="1428750" cy="2857500"/>
          </a:xfrm>
          <a:prstGeom prst="line">
            <a:avLst/>
          </a:prstGeom>
          <a:ln w="12700" cap="flat" cmpd="sng" algn="ctr">
            <a:solidFill>
              <a:srgbClr val="FF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87">
  <a:themeElements>
    <a:clrScheme name="Theme87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87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87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2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2025-06-10T09:39:05Z</dcterms:created>
  <dcterms:modified xsi:type="dcterms:W3CDTF">2025-06-10T09:39:05Z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