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6812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190500"/>
          <a:ext cx="8763000" cy="4762500"/>
          <a:chOff x="190500" y="190500"/>
          <a:chExt cx="8763000" cy="4762500"/>
        </a:xfrm>
      </p:grpSpPr>
      <p:sp>
        <p:nvSpPr>
          <p:cNvPr id="2" name=""/>
          <p:cNvSpPr txBox="1"/>
          <p:nvPr/>
        </p:nvSpPr>
        <p:spPr>
          <a:xfrm>
            <a:off x="190500" y="190500"/>
            <a:ext cx="85725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4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5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6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2857500" cy="4762500"/>
          <a:chOff x="1428750" y="952500"/>
          <a:chExt cx="2857500" cy="47625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428750" y="1905000"/>
            <a:ext cx="1428750" cy="2857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54">
  <a:themeElements>
    <a:clrScheme name="Theme54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4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4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2025-06-10T10:37:36Z</dcterms:created>
  <dcterms:modified xsi:type="dcterms:W3CDTF">2025-06-10T10:37:36Z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