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032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0"/>
          <a:ext cx="24479250" cy="4762500"/>
          <a:chOff x="0" y="95250"/>
          <a:chExt cx="2447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5715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graphicFrame>
        <p:nvGraphicFramePr>
          <p:cNvPr id="3" name="" descr=""/>
          <p:cNvGraphicFramePr>
            <a:graphicFrameLocks noGrp="1"/>
          </p:cNvGraphicFramePr>
          <p:nvPr/>
        </p:nvGraphicFramePr>
        <p:xfrm>
          <a:off x="476250" y="952500"/>
          <a:ext cx="24003000" cy="28575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2016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2017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2018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2019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2020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2021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00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" descr=""/>
          <p:cNvGraphicFramePr>
            <a:graphicFrameLocks noGrp="1"/>
          </p:cNvGraphicFramePr>
          <p:nvPr/>
        </p:nvGraphicFramePr>
        <p:xfrm>
          <a:off x="476250" y="1238250"/>
          <a:ext cx="24003000" cy="285750"/>
        </p:xfrm>
        <a:graphic>
          <a:graphicData uri="http://schemas.openxmlformats.org/drawingml/2006/table">
            <a:tbl>
              <a:tblPr firstRow="1" bandRow="1"/>
              <a:tblGrid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  <a:gridCol w="428625"/>
              </a:tblGrid>
              <a:tr h="361950"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Oc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Dec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y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u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Sep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Oc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Dec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y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u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Sep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Oc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Dec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y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u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Sep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Oc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Dec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y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ul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ug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Sep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Oct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Nov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Dec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Jan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Feb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Apr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 wrap="square" rtlCol="0">
                      <a:spAutoFit/>
                    </a:bodyPr>
                    <a:lstStyle/>
                    <a:p>
                      <a:pPr algn="l" rtl="0" fontAlgn="base" marL="0" marR="0" indent="0" lv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trike="noStrike" sz="1000" spc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Calibri"/>
                        </a:rPr>
                        <a:t><![CDATA[May]]>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0" y="571500"/>
            <a:ext cx="91440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6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9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2857500" cy="4762500"/>
          <a:chOff x="1428750" y="952500"/>
          <a:chExt cx="2857500" cy="4762500"/>
        </a:xfrm>
      </p:grpSpPr>
      <p:cxnSp>
        <p:nvCxnSpPr>
          <p:cNvPr id="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"/>
          <p:cNvCxnSpPr/>
          <p:nvPr/>
        </p:nvCxnSpPr>
        <p:spPr>
          <a:xfrm>
            <a:off x="1428750" y="1905000"/>
            <a:ext cx="1428750" cy="2857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5">
  <a:themeElements>
    <a:clrScheme name="Theme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2025-06-10T11:14:13Z</dcterms:created>
  <dcterms:modified xsi:type="dcterms:W3CDTF">2025-06-10T11:14:13Z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