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9144000" cy="6858000" type="screen4x3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38572148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.00000000006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5250" y="95250"/>
          <a:ext cx="17992725" cy="866775"/>
          <a:chOff x="95250" y="95250"/>
          <a:chExt cx="17992725" cy="866775"/>
        </a:xfrm>
      </p:grpSpPr>
      <p:sp>
        <p:nvSpPr>
          <p:cNvPr id="2" name=""/>
          <p:cNvSpPr txBox="1"/>
          <p:nvPr/>
        </p:nvSpPr>
        <p:spPr>
          <a:xfrm>
            <a:off x="95250" y="95250"/>
            <a:ext cx="9048750" cy="381000"/>
          </a:xfrm>
          <a:prstGeom prst="rect">
            <a:avLst/>
          </a:prstGeom>
          <a:noFill/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ET-04: Delay in Jewel Steel Structure Lack of Authority approval (DCCA) for New Modification]]></a:t>
            </a:r>
          </a:p>
        </p:txBody>
      </p:sp>
      <p:sp>
        <p:nvSpPr>
          <p:cNvPr id="3" name=""/>
          <p:cNvSpPr txBox="1"/>
          <p:nvPr/>
        </p:nvSpPr>
        <p:spPr>
          <a:xfrm>
            <a:off x="95250" y="476250"/>
            <a:ext cx="47625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6]]></a:t>
            </a:r>
          </a:p>
        </p:txBody>
      </p:sp>
      <p:sp>
        <p:nvSpPr>
          <p:cNvPr id="4" name=""/>
          <p:cNvSpPr txBox="1"/>
          <p:nvPr/>
        </p:nvSpPr>
        <p:spPr>
          <a:xfrm>
            <a:off x="571500" y="476250"/>
            <a:ext cx="19145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7]]></a:t>
            </a:r>
          </a:p>
        </p:txBody>
      </p:sp>
      <p:sp>
        <p:nvSpPr>
          <p:cNvPr id="5" name=""/>
          <p:cNvSpPr txBox="1"/>
          <p:nvPr/>
        </p:nvSpPr>
        <p:spPr>
          <a:xfrm>
            <a:off x="2486025" y="476250"/>
            <a:ext cx="19145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8]]></a:t>
            </a:r>
          </a:p>
        </p:txBody>
      </p:sp>
      <p:sp>
        <p:nvSpPr>
          <p:cNvPr id="6" name=""/>
          <p:cNvSpPr txBox="1"/>
          <p:nvPr/>
        </p:nvSpPr>
        <p:spPr>
          <a:xfrm>
            <a:off x="4410075" y="476250"/>
            <a:ext cx="19145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9]]></a:t>
            </a:r>
          </a:p>
        </p:txBody>
      </p:sp>
      <p:sp>
        <p:nvSpPr>
          <p:cNvPr id="7" name=""/>
          <p:cNvSpPr txBox="1"/>
          <p:nvPr/>
        </p:nvSpPr>
        <p:spPr>
          <a:xfrm>
            <a:off x="6324600" y="476250"/>
            <a:ext cx="19145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20]]></a:t>
            </a:r>
          </a:p>
        </p:txBody>
      </p:sp>
      <p:sp>
        <p:nvSpPr>
          <p:cNvPr id="8" name=""/>
          <p:cNvSpPr txBox="1"/>
          <p:nvPr/>
        </p:nvSpPr>
        <p:spPr>
          <a:xfrm>
            <a:off x="8248650" y="476250"/>
            <a:ext cx="79057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21]]></a:t>
            </a:r>
          </a:p>
        </p:txBody>
      </p:sp>
      <p:sp>
        <p:nvSpPr>
          <p:cNvPr id="9" name=""/>
          <p:cNvSpPr txBox="1"/>
          <p:nvPr/>
        </p:nvSpPr>
        <p:spPr>
          <a:xfrm>
            <a:off x="9048750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sp>
        <p:nvSpPr>
          <p:cNvPr id="10" name=""/>
          <p:cNvSpPr txBox="1"/>
          <p:nvPr/>
        </p:nvSpPr>
        <p:spPr>
          <a:xfrm>
            <a:off x="9201150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sp>
        <p:nvSpPr>
          <p:cNvPr id="11" name=""/>
          <p:cNvSpPr txBox="1"/>
          <p:nvPr/>
        </p:nvSpPr>
        <p:spPr>
          <a:xfrm>
            <a:off x="9363075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sp>
        <p:nvSpPr>
          <p:cNvPr id="12" name=""/>
          <p:cNvSpPr txBox="1"/>
          <p:nvPr/>
        </p:nvSpPr>
        <p:spPr>
          <a:xfrm>
            <a:off x="9525000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sp>
        <p:nvSpPr>
          <p:cNvPr id="13" name=""/>
          <p:cNvSpPr txBox="1"/>
          <p:nvPr/>
        </p:nvSpPr>
        <p:spPr>
          <a:xfrm>
            <a:off x="9686925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sp>
        <p:nvSpPr>
          <p:cNvPr id="14" name=""/>
          <p:cNvSpPr txBox="1"/>
          <p:nvPr/>
        </p:nvSpPr>
        <p:spPr>
          <a:xfrm>
            <a:off x="9839325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sp>
        <p:nvSpPr>
          <p:cNvPr id="15" name=""/>
          <p:cNvSpPr txBox="1"/>
          <p:nvPr/>
        </p:nvSpPr>
        <p:spPr>
          <a:xfrm>
            <a:off x="10001250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sp>
        <p:nvSpPr>
          <p:cNvPr id="16" name=""/>
          <p:cNvSpPr txBox="1"/>
          <p:nvPr/>
        </p:nvSpPr>
        <p:spPr>
          <a:xfrm>
            <a:off x="10163175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sp>
        <p:nvSpPr>
          <p:cNvPr id="17" name=""/>
          <p:cNvSpPr txBox="1"/>
          <p:nvPr/>
        </p:nvSpPr>
        <p:spPr>
          <a:xfrm>
            <a:off x="10325100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sp>
        <p:nvSpPr>
          <p:cNvPr id="18" name=""/>
          <p:cNvSpPr txBox="1"/>
          <p:nvPr/>
        </p:nvSpPr>
        <p:spPr>
          <a:xfrm>
            <a:off x="10487025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sp>
        <p:nvSpPr>
          <p:cNvPr id="19" name=""/>
          <p:cNvSpPr txBox="1"/>
          <p:nvPr/>
        </p:nvSpPr>
        <p:spPr>
          <a:xfrm>
            <a:off x="10639425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sp>
        <p:nvSpPr>
          <p:cNvPr id="20" name=""/>
          <p:cNvSpPr txBox="1"/>
          <p:nvPr/>
        </p:nvSpPr>
        <p:spPr>
          <a:xfrm>
            <a:off x="10801350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sp>
        <p:nvSpPr>
          <p:cNvPr id="21" name=""/>
          <p:cNvSpPr txBox="1"/>
          <p:nvPr/>
        </p:nvSpPr>
        <p:spPr>
          <a:xfrm>
            <a:off x="10963275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sp>
        <p:nvSpPr>
          <p:cNvPr id="22" name=""/>
          <p:cNvSpPr txBox="1"/>
          <p:nvPr/>
        </p:nvSpPr>
        <p:spPr>
          <a:xfrm>
            <a:off x="11125200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sp>
        <p:nvSpPr>
          <p:cNvPr id="23" name=""/>
          <p:cNvSpPr txBox="1"/>
          <p:nvPr/>
        </p:nvSpPr>
        <p:spPr>
          <a:xfrm>
            <a:off x="11277600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sp>
        <p:nvSpPr>
          <p:cNvPr id="24" name=""/>
          <p:cNvSpPr txBox="1"/>
          <p:nvPr/>
        </p:nvSpPr>
        <p:spPr>
          <a:xfrm>
            <a:off x="11439525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sp>
        <p:nvSpPr>
          <p:cNvPr id="25" name=""/>
          <p:cNvSpPr txBox="1"/>
          <p:nvPr/>
        </p:nvSpPr>
        <p:spPr>
          <a:xfrm>
            <a:off x="11601450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sp>
        <p:nvSpPr>
          <p:cNvPr id="26" name=""/>
          <p:cNvSpPr txBox="1"/>
          <p:nvPr/>
        </p:nvSpPr>
        <p:spPr>
          <a:xfrm>
            <a:off x="11763375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sp>
        <p:nvSpPr>
          <p:cNvPr id="27" name=""/>
          <p:cNvSpPr txBox="1"/>
          <p:nvPr/>
        </p:nvSpPr>
        <p:spPr>
          <a:xfrm>
            <a:off x="11925300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sp>
        <p:nvSpPr>
          <p:cNvPr id="28" name=""/>
          <p:cNvSpPr txBox="1"/>
          <p:nvPr/>
        </p:nvSpPr>
        <p:spPr>
          <a:xfrm>
            <a:off x="12077700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sp>
        <p:nvSpPr>
          <p:cNvPr id="29" name=""/>
          <p:cNvSpPr txBox="1"/>
          <p:nvPr/>
        </p:nvSpPr>
        <p:spPr>
          <a:xfrm>
            <a:off x="12239625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sp>
        <p:nvSpPr>
          <p:cNvPr id="30" name=""/>
          <p:cNvSpPr txBox="1"/>
          <p:nvPr/>
        </p:nvSpPr>
        <p:spPr>
          <a:xfrm>
            <a:off x="12401550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sp>
        <p:nvSpPr>
          <p:cNvPr id="31" name=""/>
          <p:cNvSpPr txBox="1"/>
          <p:nvPr/>
        </p:nvSpPr>
        <p:spPr>
          <a:xfrm>
            <a:off x="12563475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sp>
        <p:nvSpPr>
          <p:cNvPr id="32" name=""/>
          <p:cNvSpPr txBox="1"/>
          <p:nvPr/>
        </p:nvSpPr>
        <p:spPr>
          <a:xfrm>
            <a:off x="12725400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sp>
        <p:nvSpPr>
          <p:cNvPr id="33" name=""/>
          <p:cNvSpPr txBox="1"/>
          <p:nvPr/>
        </p:nvSpPr>
        <p:spPr>
          <a:xfrm>
            <a:off x="12877800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sp>
        <p:nvSpPr>
          <p:cNvPr id="34" name=""/>
          <p:cNvSpPr txBox="1"/>
          <p:nvPr/>
        </p:nvSpPr>
        <p:spPr>
          <a:xfrm>
            <a:off x="13039725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sp>
        <p:nvSpPr>
          <p:cNvPr id="35" name=""/>
          <p:cNvSpPr txBox="1"/>
          <p:nvPr/>
        </p:nvSpPr>
        <p:spPr>
          <a:xfrm>
            <a:off x="13201650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sp>
        <p:nvSpPr>
          <p:cNvPr id="36" name=""/>
          <p:cNvSpPr txBox="1"/>
          <p:nvPr/>
        </p:nvSpPr>
        <p:spPr>
          <a:xfrm>
            <a:off x="13363575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sp>
        <p:nvSpPr>
          <p:cNvPr id="37" name=""/>
          <p:cNvSpPr txBox="1"/>
          <p:nvPr/>
        </p:nvSpPr>
        <p:spPr>
          <a:xfrm>
            <a:off x="13515975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sp>
        <p:nvSpPr>
          <p:cNvPr id="38" name=""/>
          <p:cNvSpPr txBox="1"/>
          <p:nvPr/>
        </p:nvSpPr>
        <p:spPr>
          <a:xfrm>
            <a:off x="13677900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sp>
        <p:nvSpPr>
          <p:cNvPr id="39" name=""/>
          <p:cNvSpPr txBox="1"/>
          <p:nvPr/>
        </p:nvSpPr>
        <p:spPr>
          <a:xfrm>
            <a:off x="13839825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sp>
        <p:nvSpPr>
          <p:cNvPr id="40" name=""/>
          <p:cNvSpPr txBox="1"/>
          <p:nvPr/>
        </p:nvSpPr>
        <p:spPr>
          <a:xfrm>
            <a:off x="14001750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sp>
        <p:nvSpPr>
          <p:cNvPr id="41" name=""/>
          <p:cNvSpPr txBox="1"/>
          <p:nvPr/>
        </p:nvSpPr>
        <p:spPr>
          <a:xfrm>
            <a:off x="14163675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sp>
        <p:nvSpPr>
          <p:cNvPr id="42" name=""/>
          <p:cNvSpPr txBox="1"/>
          <p:nvPr/>
        </p:nvSpPr>
        <p:spPr>
          <a:xfrm>
            <a:off x="14316075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sp>
        <p:nvSpPr>
          <p:cNvPr id="43" name=""/>
          <p:cNvSpPr txBox="1"/>
          <p:nvPr/>
        </p:nvSpPr>
        <p:spPr>
          <a:xfrm>
            <a:off x="14478000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sp>
        <p:nvSpPr>
          <p:cNvPr id="44" name=""/>
          <p:cNvSpPr txBox="1"/>
          <p:nvPr/>
        </p:nvSpPr>
        <p:spPr>
          <a:xfrm>
            <a:off x="14639925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sp>
        <p:nvSpPr>
          <p:cNvPr id="45" name=""/>
          <p:cNvSpPr txBox="1"/>
          <p:nvPr/>
        </p:nvSpPr>
        <p:spPr>
          <a:xfrm>
            <a:off x="14801850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sp>
        <p:nvSpPr>
          <p:cNvPr id="46" name=""/>
          <p:cNvSpPr txBox="1"/>
          <p:nvPr/>
        </p:nvSpPr>
        <p:spPr>
          <a:xfrm>
            <a:off x="14963775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sp>
        <p:nvSpPr>
          <p:cNvPr id="47" name=""/>
          <p:cNvSpPr txBox="1"/>
          <p:nvPr/>
        </p:nvSpPr>
        <p:spPr>
          <a:xfrm>
            <a:off x="15116175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sp>
        <p:nvSpPr>
          <p:cNvPr id="48" name=""/>
          <p:cNvSpPr txBox="1"/>
          <p:nvPr/>
        </p:nvSpPr>
        <p:spPr>
          <a:xfrm>
            <a:off x="15278100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sp>
        <p:nvSpPr>
          <p:cNvPr id="49" name=""/>
          <p:cNvSpPr txBox="1"/>
          <p:nvPr/>
        </p:nvSpPr>
        <p:spPr>
          <a:xfrm>
            <a:off x="15440025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sp>
        <p:nvSpPr>
          <p:cNvPr id="50" name=""/>
          <p:cNvSpPr txBox="1"/>
          <p:nvPr/>
        </p:nvSpPr>
        <p:spPr>
          <a:xfrm>
            <a:off x="15601950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sp>
        <p:nvSpPr>
          <p:cNvPr id="51" name=""/>
          <p:cNvSpPr txBox="1"/>
          <p:nvPr/>
        </p:nvSpPr>
        <p:spPr>
          <a:xfrm>
            <a:off x="15754350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sp>
        <p:nvSpPr>
          <p:cNvPr id="52" name=""/>
          <p:cNvSpPr txBox="1"/>
          <p:nvPr/>
        </p:nvSpPr>
        <p:spPr>
          <a:xfrm>
            <a:off x="15916275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sp>
        <p:nvSpPr>
          <p:cNvPr id="53" name=""/>
          <p:cNvSpPr txBox="1"/>
          <p:nvPr/>
        </p:nvSpPr>
        <p:spPr>
          <a:xfrm>
            <a:off x="16078200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sp>
        <p:nvSpPr>
          <p:cNvPr id="54" name=""/>
          <p:cNvSpPr txBox="1"/>
          <p:nvPr/>
        </p:nvSpPr>
        <p:spPr>
          <a:xfrm>
            <a:off x="16240125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sp>
        <p:nvSpPr>
          <p:cNvPr id="55" name=""/>
          <p:cNvSpPr txBox="1"/>
          <p:nvPr/>
        </p:nvSpPr>
        <p:spPr>
          <a:xfrm>
            <a:off x="16402050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sp>
        <p:nvSpPr>
          <p:cNvPr id="56" name=""/>
          <p:cNvSpPr txBox="1"/>
          <p:nvPr/>
        </p:nvSpPr>
        <p:spPr>
          <a:xfrm>
            <a:off x="16554450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sp>
        <p:nvSpPr>
          <p:cNvPr id="57" name=""/>
          <p:cNvSpPr txBox="1"/>
          <p:nvPr/>
        </p:nvSpPr>
        <p:spPr>
          <a:xfrm>
            <a:off x="16716375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sp>
        <p:nvSpPr>
          <p:cNvPr id="58" name=""/>
          <p:cNvSpPr txBox="1"/>
          <p:nvPr/>
        </p:nvSpPr>
        <p:spPr>
          <a:xfrm>
            <a:off x="16878300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sp>
        <p:nvSpPr>
          <p:cNvPr id="59" name=""/>
          <p:cNvSpPr txBox="1"/>
          <p:nvPr/>
        </p:nvSpPr>
        <p:spPr>
          <a:xfrm>
            <a:off x="17040225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sp>
        <p:nvSpPr>
          <p:cNvPr id="60" name=""/>
          <p:cNvSpPr txBox="1"/>
          <p:nvPr/>
        </p:nvSpPr>
        <p:spPr>
          <a:xfrm>
            <a:off x="17202150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sp>
        <p:nvSpPr>
          <p:cNvPr id="61" name=""/>
          <p:cNvSpPr txBox="1"/>
          <p:nvPr/>
        </p:nvSpPr>
        <p:spPr>
          <a:xfrm>
            <a:off x="17354550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sp>
        <p:nvSpPr>
          <p:cNvPr id="62" name=""/>
          <p:cNvSpPr txBox="1"/>
          <p:nvPr/>
        </p:nvSpPr>
        <p:spPr>
          <a:xfrm>
            <a:off x="17516475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sp>
        <p:nvSpPr>
          <p:cNvPr id="63" name=""/>
          <p:cNvSpPr txBox="1"/>
          <p:nvPr/>
        </p:nvSpPr>
        <p:spPr>
          <a:xfrm>
            <a:off x="17678400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sp>
        <p:nvSpPr>
          <p:cNvPr id="64" name=""/>
          <p:cNvSpPr txBox="1"/>
          <p:nvPr/>
        </p:nvSpPr>
        <p:spPr>
          <a:xfrm>
            <a:off x="17840325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52">
  <a:themeElements>
    <a:clrScheme name="Theme5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52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5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2025-06-10T11:44:35Z</dcterms:created>
  <dcterms:modified xsi:type="dcterms:W3CDTF">2025-06-10T11:44:35Z</dcterms:modified>
  <dc:title>Untitled Presentation</dc:title>
  <dc:description/>
  <dc:subject/>
  <cp:keywords/>
  <cp:category/>
  <cp:revision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