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57221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866775"/>
          <a:chOff x="95250" y="95250"/>
          <a:chExt cx="9144000" cy="866775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38100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5250" y="476250"/>
            <a:ext cx="4762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6]]></a:t>
            </a:r>
          </a:p>
        </p:txBody>
      </p:sp>
      <p:sp>
        <p:nvSpPr>
          <p:cNvPr id="4" name=""/>
          <p:cNvSpPr txBox="1"/>
          <p:nvPr/>
        </p:nvSpPr>
        <p:spPr>
          <a:xfrm>
            <a:off x="571500" y="476250"/>
            <a:ext cx="19145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5" name=""/>
          <p:cNvSpPr txBox="1"/>
          <p:nvPr/>
        </p:nvSpPr>
        <p:spPr>
          <a:xfrm>
            <a:off x="2486025" y="476250"/>
            <a:ext cx="19145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6" name=""/>
          <p:cNvSpPr txBox="1"/>
          <p:nvPr/>
        </p:nvSpPr>
        <p:spPr>
          <a:xfrm>
            <a:off x="4410075" y="476250"/>
            <a:ext cx="19145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7" name=""/>
          <p:cNvSpPr txBox="1"/>
          <p:nvPr/>
        </p:nvSpPr>
        <p:spPr>
          <a:xfrm>
            <a:off x="6324600" y="476250"/>
            <a:ext cx="19145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8" name=""/>
          <p:cNvSpPr txBox="1"/>
          <p:nvPr/>
        </p:nvSpPr>
        <p:spPr>
          <a:xfrm>
            <a:off x="8248650" y="476250"/>
            <a:ext cx="7905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sp>
        <p:nvSpPr>
          <p:cNvPr id="9" name=""/>
          <p:cNvSpPr txBox="1"/>
          <p:nvPr/>
        </p:nvSpPr>
        <p:spPr>
          <a:xfrm>
            <a:off x="952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sp>
        <p:nvSpPr>
          <p:cNvPr id="10" name=""/>
          <p:cNvSpPr txBox="1"/>
          <p:nvPr/>
        </p:nvSpPr>
        <p:spPr>
          <a:xfrm>
            <a:off x="2476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sp>
        <p:nvSpPr>
          <p:cNvPr id="11" name=""/>
          <p:cNvSpPr txBox="1"/>
          <p:nvPr/>
        </p:nvSpPr>
        <p:spPr>
          <a:xfrm>
            <a:off x="4095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sp>
        <p:nvSpPr>
          <p:cNvPr id="12" name=""/>
          <p:cNvSpPr txBox="1"/>
          <p:nvPr/>
        </p:nvSpPr>
        <p:spPr>
          <a:xfrm>
            <a:off x="5715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sp>
        <p:nvSpPr>
          <p:cNvPr id="13" name=""/>
          <p:cNvSpPr txBox="1"/>
          <p:nvPr/>
        </p:nvSpPr>
        <p:spPr>
          <a:xfrm>
            <a:off x="7334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sp>
        <p:nvSpPr>
          <p:cNvPr id="14" name=""/>
          <p:cNvSpPr txBox="1"/>
          <p:nvPr/>
        </p:nvSpPr>
        <p:spPr>
          <a:xfrm>
            <a:off x="8858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sp>
        <p:nvSpPr>
          <p:cNvPr id="15" name=""/>
          <p:cNvSpPr txBox="1"/>
          <p:nvPr/>
        </p:nvSpPr>
        <p:spPr>
          <a:xfrm>
            <a:off x="10477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sp>
        <p:nvSpPr>
          <p:cNvPr id="16" name=""/>
          <p:cNvSpPr txBox="1"/>
          <p:nvPr/>
        </p:nvSpPr>
        <p:spPr>
          <a:xfrm>
            <a:off x="12096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sp>
        <p:nvSpPr>
          <p:cNvPr id="17" name=""/>
          <p:cNvSpPr txBox="1"/>
          <p:nvPr/>
        </p:nvSpPr>
        <p:spPr>
          <a:xfrm>
            <a:off x="13716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sp>
        <p:nvSpPr>
          <p:cNvPr id="18" name=""/>
          <p:cNvSpPr txBox="1"/>
          <p:nvPr/>
        </p:nvSpPr>
        <p:spPr>
          <a:xfrm>
            <a:off x="15335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sp>
        <p:nvSpPr>
          <p:cNvPr id="19" name=""/>
          <p:cNvSpPr txBox="1"/>
          <p:nvPr/>
        </p:nvSpPr>
        <p:spPr>
          <a:xfrm>
            <a:off x="16859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sp>
        <p:nvSpPr>
          <p:cNvPr id="20" name=""/>
          <p:cNvSpPr txBox="1"/>
          <p:nvPr/>
        </p:nvSpPr>
        <p:spPr>
          <a:xfrm>
            <a:off x="18478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sp>
        <p:nvSpPr>
          <p:cNvPr id="21" name=""/>
          <p:cNvSpPr txBox="1"/>
          <p:nvPr/>
        </p:nvSpPr>
        <p:spPr>
          <a:xfrm>
            <a:off x="20097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sp>
        <p:nvSpPr>
          <p:cNvPr id="22" name=""/>
          <p:cNvSpPr txBox="1"/>
          <p:nvPr/>
        </p:nvSpPr>
        <p:spPr>
          <a:xfrm>
            <a:off x="21717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sp>
        <p:nvSpPr>
          <p:cNvPr id="23" name=""/>
          <p:cNvSpPr txBox="1"/>
          <p:nvPr/>
        </p:nvSpPr>
        <p:spPr>
          <a:xfrm>
            <a:off x="23241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sp>
        <p:nvSpPr>
          <p:cNvPr id="24" name=""/>
          <p:cNvSpPr txBox="1"/>
          <p:nvPr/>
        </p:nvSpPr>
        <p:spPr>
          <a:xfrm>
            <a:off x="24860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sp>
        <p:nvSpPr>
          <p:cNvPr id="25" name=""/>
          <p:cNvSpPr txBox="1"/>
          <p:nvPr/>
        </p:nvSpPr>
        <p:spPr>
          <a:xfrm>
            <a:off x="26479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sp>
        <p:nvSpPr>
          <p:cNvPr id="26" name=""/>
          <p:cNvSpPr txBox="1"/>
          <p:nvPr/>
        </p:nvSpPr>
        <p:spPr>
          <a:xfrm>
            <a:off x="28098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sp>
        <p:nvSpPr>
          <p:cNvPr id="27" name=""/>
          <p:cNvSpPr txBox="1"/>
          <p:nvPr/>
        </p:nvSpPr>
        <p:spPr>
          <a:xfrm>
            <a:off x="29718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sp>
        <p:nvSpPr>
          <p:cNvPr id="28" name=""/>
          <p:cNvSpPr txBox="1"/>
          <p:nvPr/>
        </p:nvSpPr>
        <p:spPr>
          <a:xfrm>
            <a:off x="31242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sp>
        <p:nvSpPr>
          <p:cNvPr id="29" name=""/>
          <p:cNvSpPr txBox="1"/>
          <p:nvPr/>
        </p:nvSpPr>
        <p:spPr>
          <a:xfrm>
            <a:off x="32861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sp>
        <p:nvSpPr>
          <p:cNvPr id="30" name=""/>
          <p:cNvSpPr txBox="1"/>
          <p:nvPr/>
        </p:nvSpPr>
        <p:spPr>
          <a:xfrm>
            <a:off x="34480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sp>
        <p:nvSpPr>
          <p:cNvPr id="31" name=""/>
          <p:cNvSpPr txBox="1"/>
          <p:nvPr/>
        </p:nvSpPr>
        <p:spPr>
          <a:xfrm>
            <a:off x="36099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sp>
        <p:nvSpPr>
          <p:cNvPr id="32" name=""/>
          <p:cNvSpPr txBox="1"/>
          <p:nvPr/>
        </p:nvSpPr>
        <p:spPr>
          <a:xfrm>
            <a:off x="37719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sp>
        <p:nvSpPr>
          <p:cNvPr id="33" name=""/>
          <p:cNvSpPr txBox="1"/>
          <p:nvPr/>
        </p:nvSpPr>
        <p:spPr>
          <a:xfrm>
            <a:off x="39243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sp>
        <p:nvSpPr>
          <p:cNvPr id="34" name=""/>
          <p:cNvSpPr txBox="1"/>
          <p:nvPr/>
        </p:nvSpPr>
        <p:spPr>
          <a:xfrm>
            <a:off x="40862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sp>
        <p:nvSpPr>
          <p:cNvPr id="35" name=""/>
          <p:cNvSpPr txBox="1"/>
          <p:nvPr/>
        </p:nvSpPr>
        <p:spPr>
          <a:xfrm>
            <a:off x="42481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sp>
        <p:nvSpPr>
          <p:cNvPr id="36" name=""/>
          <p:cNvSpPr txBox="1"/>
          <p:nvPr/>
        </p:nvSpPr>
        <p:spPr>
          <a:xfrm>
            <a:off x="44100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sp>
        <p:nvSpPr>
          <p:cNvPr id="37" name=""/>
          <p:cNvSpPr txBox="1"/>
          <p:nvPr/>
        </p:nvSpPr>
        <p:spPr>
          <a:xfrm>
            <a:off x="45624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sp>
        <p:nvSpPr>
          <p:cNvPr id="38" name=""/>
          <p:cNvSpPr txBox="1"/>
          <p:nvPr/>
        </p:nvSpPr>
        <p:spPr>
          <a:xfrm>
            <a:off x="47244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sp>
        <p:nvSpPr>
          <p:cNvPr id="39" name=""/>
          <p:cNvSpPr txBox="1"/>
          <p:nvPr/>
        </p:nvSpPr>
        <p:spPr>
          <a:xfrm>
            <a:off x="48863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sp>
        <p:nvSpPr>
          <p:cNvPr id="40" name=""/>
          <p:cNvSpPr txBox="1"/>
          <p:nvPr/>
        </p:nvSpPr>
        <p:spPr>
          <a:xfrm>
            <a:off x="50482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sp>
        <p:nvSpPr>
          <p:cNvPr id="41" name=""/>
          <p:cNvSpPr txBox="1"/>
          <p:nvPr/>
        </p:nvSpPr>
        <p:spPr>
          <a:xfrm>
            <a:off x="52101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sp>
        <p:nvSpPr>
          <p:cNvPr id="42" name=""/>
          <p:cNvSpPr txBox="1"/>
          <p:nvPr/>
        </p:nvSpPr>
        <p:spPr>
          <a:xfrm>
            <a:off x="53625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sp>
        <p:nvSpPr>
          <p:cNvPr id="43" name=""/>
          <p:cNvSpPr txBox="1"/>
          <p:nvPr/>
        </p:nvSpPr>
        <p:spPr>
          <a:xfrm>
            <a:off x="55245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sp>
        <p:nvSpPr>
          <p:cNvPr id="44" name=""/>
          <p:cNvSpPr txBox="1"/>
          <p:nvPr/>
        </p:nvSpPr>
        <p:spPr>
          <a:xfrm>
            <a:off x="56864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sp>
        <p:nvSpPr>
          <p:cNvPr id="45" name=""/>
          <p:cNvSpPr txBox="1"/>
          <p:nvPr/>
        </p:nvSpPr>
        <p:spPr>
          <a:xfrm>
            <a:off x="58483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sp>
        <p:nvSpPr>
          <p:cNvPr id="46" name=""/>
          <p:cNvSpPr txBox="1"/>
          <p:nvPr/>
        </p:nvSpPr>
        <p:spPr>
          <a:xfrm>
            <a:off x="60102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sp>
        <p:nvSpPr>
          <p:cNvPr id="47" name=""/>
          <p:cNvSpPr txBox="1"/>
          <p:nvPr/>
        </p:nvSpPr>
        <p:spPr>
          <a:xfrm>
            <a:off x="61626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sp>
        <p:nvSpPr>
          <p:cNvPr id="48" name=""/>
          <p:cNvSpPr txBox="1"/>
          <p:nvPr/>
        </p:nvSpPr>
        <p:spPr>
          <a:xfrm>
            <a:off x="63246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sp>
        <p:nvSpPr>
          <p:cNvPr id="49" name=""/>
          <p:cNvSpPr txBox="1"/>
          <p:nvPr/>
        </p:nvSpPr>
        <p:spPr>
          <a:xfrm>
            <a:off x="64865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sp>
        <p:nvSpPr>
          <p:cNvPr id="50" name=""/>
          <p:cNvSpPr txBox="1"/>
          <p:nvPr/>
        </p:nvSpPr>
        <p:spPr>
          <a:xfrm>
            <a:off x="66484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sp>
        <p:nvSpPr>
          <p:cNvPr id="51" name=""/>
          <p:cNvSpPr txBox="1"/>
          <p:nvPr/>
        </p:nvSpPr>
        <p:spPr>
          <a:xfrm>
            <a:off x="68103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sp>
        <p:nvSpPr>
          <p:cNvPr id="52" name=""/>
          <p:cNvSpPr txBox="1"/>
          <p:nvPr/>
        </p:nvSpPr>
        <p:spPr>
          <a:xfrm>
            <a:off x="69627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sp>
        <p:nvSpPr>
          <p:cNvPr id="53" name=""/>
          <p:cNvSpPr txBox="1"/>
          <p:nvPr/>
        </p:nvSpPr>
        <p:spPr>
          <a:xfrm>
            <a:off x="71247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sp>
        <p:nvSpPr>
          <p:cNvPr id="54" name=""/>
          <p:cNvSpPr txBox="1"/>
          <p:nvPr/>
        </p:nvSpPr>
        <p:spPr>
          <a:xfrm>
            <a:off x="72866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sp>
        <p:nvSpPr>
          <p:cNvPr id="55" name=""/>
          <p:cNvSpPr txBox="1"/>
          <p:nvPr/>
        </p:nvSpPr>
        <p:spPr>
          <a:xfrm>
            <a:off x="74485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sp>
        <p:nvSpPr>
          <p:cNvPr id="56" name=""/>
          <p:cNvSpPr txBox="1"/>
          <p:nvPr/>
        </p:nvSpPr>
        <p:spPr>
          <a:xfrm>
            <a:off x="76009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sp>
        <p:nvSpPr>
          <p:cNvPr id="57" name=""/>
          <p:cNvSpPr txBox="1"/>
          <p:nvPr/>
        </p:nvSpPr>
        <p:spPr>
          <a:xfrm>
            <a:off x="77628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sp>
        <p:nvSpPr>
          <p:cNvPr id="58" name=""/>
          <p:cNvSpPr txBox="1"/>
          <p:nvPr/>
        </p:nvSpPr>
        <p:spPr>
          <a:xfrm>
            <a:off x="79248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sp>
        <p:nvSpPr>
          <p:cNvPr id="59" name=""/>
          <p:cNvSpPr txBox="1"/>
          <p:nvPr/>
        </p:nvSpPr>
        <p:spPr>
          <a:xfrm>
            <a:off x="80867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sp>
        <p:nvSpPr>
          <p:cNvPr id="60" name=""/>
          <p:cNvSpPr txBox="1"/>
          <p:nvPr/>
        </p:nvSpPr>
        <p:spPr>
          <a:xfrm>
            <a:off x="82486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sp>
        <p:nvSpPr>
          <p:cNvPr id="61" name=""/>
          <p:cNvSpPr txBox="1"/>
          <p:nvPr/>
        </p:nvSpPr>
        <p:spPr>
          <a:xfrm>
            <a:off x="84010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sp>
        <p:nvSpPr>
          <p:cNvPr id="62" name=""/>
          <p:cNvSpPr txBox="1"/>
          <p:nvPr/>
        </p:nvSpPr>
        <p:spPr>
          <a:xfrm>
            <a:off x="85629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sp>
        <p:nvSpPr>
          <p:cNvPr id="63" name=""/>
          <p:cNvSpPr txBox="1"/>
          <p:nvPr/>
        </p:nvSpPr>
        <p:spPr>
          <a:xfrm>
            <a:off x="87249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sp>
        <p:nvSpPr>
          <p:cNvPr id="64" name=""/>
          <p:cNvSpPr txBox="1"/>
          <p:nvPr/>
        </p:nvSpPr>
        <p:spPr>
          <a:xfrm>
            <a:off x="88868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41">
  <a:themeElements>
    <a:clrScheme name="Theme4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2025-06-10T11:45:44Z</dcterms:created>
  <dcterms:modified xsi:type="dcterms:W3CDTF">2025-06-10T11:45:44Z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