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24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66775"/>
          <a:chOff x="95250" y="95250"/>
          <a:chExt cx="9144000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57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52450" y="476250"/>
            <a:ext cx="182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476250"/>
            <a:ext cx="182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210050" y="476250"/>
            <a:ext cx="182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038850" y="476250"/>
            <a:ext cx="182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7867650" y="476250"/>
            <a:ext cx="762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0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52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04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57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09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162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14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466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19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771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1924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076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228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381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533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686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83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2990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143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295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44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600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752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390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05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210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362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514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667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4819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4972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124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276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429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581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5734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5886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038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191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343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496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64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6800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6953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105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25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410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562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771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786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020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172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324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477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2025-06-10T11:49:06Z</dcterms:created>
  <dcterms:modified xsi:type="dcterms:W3CDTF">2025-06-10T11:49:06Z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