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265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66775"/>
          <a:chOff x="95250" y="95250"/>
          <a:chExt cx="9144000" cy="8667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8602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4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9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71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33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85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477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2096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71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533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859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847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2009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171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2333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4860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26479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2809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971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3133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32861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3448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3609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3771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39243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40862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42481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44100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45720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47244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48863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5048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52101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53721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5524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5686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58483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60102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61722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6324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6486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6648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68103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6962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7124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7286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74485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76104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7762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7924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8086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8248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8410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8562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8724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8886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6">
  <a:themeElements>
    <a:clrScheme name="Theme8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2025-06-10T11:52:58Z</dcterms:created>
  <dcterms:modified xsi:type="dcterms:W3CDTF">2025-06-10T11:52:58Z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