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2985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66775"/>
          <a:chOff x="95250" y="95250"/>
          <a:chExt cx="9144000" cy="866775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96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33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009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71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333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4860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6479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809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971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133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2861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4480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609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771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9243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40862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2481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4100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5720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7244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8863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50482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52101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3721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5245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6864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8483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60102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61722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3246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4865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6484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8103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9627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71247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72866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4485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6104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7628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9248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0867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824865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4105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56297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724900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886825" y="676275"/>
            <a:ext cx="152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6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27">
  <a:themeElements>
    <a:clrScheme name="Theme2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2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2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2025-06-10T11:58:32Z</dcterms:created>
  <dcterms:modified xsi:type="dcterms:W3CDTF">2025-06-10T11:58:32Z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