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310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866775"/>
          <a:chOff x="95250" y="95250"/>
          <a:chExt cx="9144000" cy="866775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476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715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48602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41007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3246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8248650" y="476250"/>
            <a:ext cx="7905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247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11" name=""/>
          <p:cNvSpPr txBox="1"/>
          <p:nvPr/>
        </p:nvSpPr>
        <p:spPr>
          <a:xfrm>
            <a:off x="4095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12" name=""/>
          <p:cNvSpPr txBox="1"/>
          <p:nvPr/>
        </p:nvSpPr>
        <p:spPr>
          <a:xfrm>
            <a:off x="5715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13" name=""/>
          <p:cNvSpPr txBox="1"/>
          <p:nvPr/>
        </p:nvSpPr>
        <p:spPr>
          <a:xfrm>
            <a:off x="7334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8858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0477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2096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13716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15335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16859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1847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20097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21717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23336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24860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26479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28098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29718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31337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32861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3448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36099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37719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39243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40862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42481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36" name=""/>
          <p:cNvSpPr txBox="1"/>
          <p:nvPr/>
        </p:nvSpPr>
        <p:spPr>
          <a:xfrm>
            <a:off x="44100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7" name=""/>
          <p:cNvSpPr txBox="1"/>
          <p:nvPr/>
        </p:nvSpPr>
        <p:spPr>
          <a:xfrm>
            <a:off x="45720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38" name=""/>
          <p:cNvSpPr txBox="1"/>
          <p:nvPr/>
        </p:nvSpPr>
        <p:spPr>
          <a:xfrm>
            <a:off x="47244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48863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5048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41" name=""/>
          <p:cNvSpPr txBox="1"/>
          <p:nvPr/>
        </p:nvSpPr>
        <p:spPr>
          <a:xfrm>
            <a:off x="52101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42" name=""/>
          <p:cNvSpPr txBox="1"/>
          <p:nvPr/>
        </p:nvSpPr>
        <p:spPr>
          <a:xfrm>
            <a:off x="53721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43" name=""/>
          <p:cNvSpPr txBox="1"/>
          <p:nvPr/>
        </p:nvSpPr>
        <p:spPr>
          <a:xfrm>
            <a:off x="55245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56864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58483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60102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61722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63246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64865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50" name=""/>
          <p:cNvSpPr txBox="1"/>
          <p:nvPr/>
        </p:nvSpPr>
        <p:spPr>
          <a:xfrm>
            <a:off x="6648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1" name=""/>
          <p:cNvSpPr txBox="1"/>
          <p:nvPr/>
        </p:nvSpPr>
        <p:spPr>
          <a:xfrm>
            <a:off x="68103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52" name=""/>
          <p:cNvSpPr txBox="1"/>
          <p:nvPr/>
        </p:nvSpPr>
        <p:spPr>
          <a:xfrm>
            <a:off x="69627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53" name=""/>
          <p:cNvSpPr txBox="1"/>
          <p:nvPr/>
        </p:nvSpPr>
        <p:spPr>
          <a:xfrm>
            <a:off x="71247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54" name=""/>
          <p:cNvSpPr txBox="1"/>
          <p:nvPr/>
        </p:nvSpPr>
        <p:spPr>
          <a:xfrm>
            <a:off x="72866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55" name=""/>
          <p:cNvSpPr txBox="1"/>
          <p:nvPr/>
        </p:nvSpPr>
        <p:spPr>
          <a:xfrm>
            <a:off x="74485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56" name=""/>
          <p:cNvSpPr txBox="1"/>
          <p:nvPr/>
        </p:nvSpPr>
        <p:spPr>
          <a:xfrm>
            <a:off x="76104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57" name=""/>
          <p:cNvSpPr txBox="1"/>
          <p:nvPr/>
        </p:nvSpPr>
        <p:spPr>
          <a:xfrm>
            <a:off x="77628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58" name=""/>
          <p:cNvSpPr txBox="1"/>
          <p:nvPr/>
        </p:nvSpPr>
        <p:spPr>
          <a:xfrm>
            <a:off x="79248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59" name=""/>
          <p:cNvSpPr txBox="1"/>
          <p:nvPr/>
        </p:nvSpPr>
        <p:spPr>
          <a:xfrm>
            <a:off x="80867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60" name=""/>
          <p:cNvSpPr txBox="1"/>
          <p:nvPr/>
        </p:nvSpPr>
        <p:spPr>
          <a:xfrm>
            <a:off x="8248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61" name=""/>
          <p:cNvSpPr txBox="1"/>
          <p:nvPr/>
        </p:nvSpPr>
        <p:spPr>
          <a:xfrm>
            <a:off x="84105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62" name=""/>
          <p:cNvSpPr txBox="1"/>
          <p:nvPr/>
        </p:nvSpPr>
        <p:spPr>
          <a:xfrm>
            <a:off x="85629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63" name=""/>
          <p:cNvSpPr txBox="1"/>
          <p:nvPr/>
        </p:nvSpPr>
        <p:spPr>
          <a:xfrm>
            <a:off x="87249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4" name=""/>
          <p:cNvSpPr txBox="1"/>
          <p:nvPr/>
        </p:nvSpPr>
        <p:spPr>
          <a:xfrm>
            <a:off x="88868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1">
  <a:themeElements>
    <a:clrScheme name="Theme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2025-06-10T12:00:35Z</dcterms:created>
  <dcterms:modified xsi:type="dcterms:W3CDTF">2025-06-10T12:00:35Z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