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7430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9144000" cy="838200"/>
          <a:chOff x="95250" y="95250"/>
          <a:chExt cx="9144000" cy="8382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9048750" cy="38100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95250" y="476250"/>
            <a:ext cx="4762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6]]></a:t>
            </a:r>
          </a:p>
        </p:txBody>
      </p:sp>
      <p:sp>
        <p:nvSpPr>
          <p:cNvPr id="4" name=""/>
          <p:cNvSpPr txBox="1"/>
          <p:nvPr/>
        </p:nvSpPr>
        <p:spPr>
          <a:xfrm>
            <a:off x="571500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486025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6" name=""/>
          <p:cNvSpPr txBox="1"/>
          <p:nvPr/>
        </p:nvSpPr>
        <p:spPr>
          <a:xfrm>
            <a:off x="4410075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7" name=""/>
          <p:cNvSpPr txBox="1"/>
          <p:nvPr/>
        </p:nvSpPr>
        <p:spPr>
          <a:xfrm>
            <a:off x="6324600" y="476250"/>
            <a:ext cx="19145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8" name=""/>
          <p:cNvSpPr txBox="1"/>
          <p:nvPr/>
        </p:nvSpPr>
        <p:spPr>
          <a:xfrm>
            <a:off x="8248650" y="476250"/>
            <a:ext cx="7905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sp>
        <p:nvSpPr>
          <p:cNvPr id="9" name=""/>
          <p:cNvSpPr txBox="1"/>
          <p:nvPr/>
        </p:nvSpPr>
        <p:spPr>
          <a:xfrm>
            <a:off x="9525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10" name=""/>
          <p:cNvSpPr txBox="1"/>
          <p:nvPr/>
        </p:nvSpPr>
        <p:spPr>
          <a:xfrm>
            <a:off x="24765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11" name=""/>
          <p:cNvSpPr txBox="1"/>
          <p:nvPr/>
        </p:nvSpPr>
        <p:spPr>
          <a:xfrm>
            <a:off x="40957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12" name=""/>
          <p:cNvSpPr txBox="1"/>
          <p:nvPr/>
        </p:nvSpPr>
        <p:spPr>
          <a:xfrm>
            <a:off x="57150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13" name=""/>
          <p:cNvSpPr txBox="1"/>
          <p:nvPr/>
        </p:nvSpPr>
        <p:spPr>
          <a:xfrm>
            <a:off x="73342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14" name=""/>
          <p:cNvSpPr txBox="1"/>
          <p:nvPr/>
        </p:nvSpPr>
        <p:spPr>
          <a:xfrm>
            <a:off x="88582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15" name=""/>
          <p:cNvSpPr txBox="1"/>
          <p:nvPr/>
        </p:nvSpPr>
        <p:spPr>
          <a:xfrm>
            <a:off x="104775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16" name=""/>
          <p:cNvSpPr txBox="1"/>
          <p:nvPr/>
        </p:nvSpPr>
        <p:spPr>
          <a:xfrm>
            <a:off x="120967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17" name=""/>
          <p:cNvSpPr txBox="1"/>
          <p:nvPr/>
        </p:nvSpPr>
        <p:spPr>
          <a:xfrm>
            <a:off x="137160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18" name=""/>
          <p:cNvSpPr txBox="1"/>
          <p:nvPr/>
        </p:nvSpPr>
        <p:spPr>
          <a:xfrm>
            <a:off x="153352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19" name=""/>
          <p:cNvSpPr txBox="1"/>
          <p:nvPr/>
        </p:nvSpPr>
        <p:spPr>
          <a:xfrm>
            <a:off x="168592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20" name=""/>
          <p:cNvSpPr txBox="1"/>
          <p:nvPr/>
        </p:nvSpPr>
        <p:spPr>
          <a:xfrm>
            <a:off x="184785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21" name=""/>
          <p:cNvSpPr txBox="1"/>
          <p:nvPr/>
        </p:nvSpPr>
        <p:spPr>
          <a:xfrm>
            <a:off x="200977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22" name=""/>
          <p:cNvSpPr txBox="1"/>
          <p:nvPr/>
        </p:nvSpPr>
        <p:spPr>
          <a:xfrm>
            <a:off x="217170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23" name=""/>
          <p:cNvSpPr txBox="1"/>
          <p:nvPr/>
        </p:nvSpPr>
        <p:spPr>
          <a:xfrm>
            <a:off x="233362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24" name=""/>
          <p:cNvSpPr txBox="1"/>
          <p:nvPr/>
        </p:nvSpPr>
        <p:spPr>
          <a:xfrm>
            <a:off x="248602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25" name=""/>
          <p:cNvSpPr txBox="1"/>
          <p:nvPr/>
        </p:nvSpPr>
        <p:spPr>
          <a:xfrm>
            <a:off x="264795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26" name=""/>
          <p:cNvSpPr txBox="1"/>
          <p:nvPr/>
        </p:nvSpPr>
        <p:spPr>
          <a:xfrm>
            <a:off x="280987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27" name=""/>
          <p:cNvSpPr txBox="1"/>
          <p:nvPr/>
        </p:nvSpPr>
        <p:spPr>
          <a:xfrm>
            <a:off x="297180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28" name=""/>
          <p:cNvSpPr txBox="1"/>
          <p:nvPr/>
        </p:nvSpPr>
        <p:spPr>
          <a:xfrm>
            <a:off x="313372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29" name=""/>
          <p:cNvSpPr txBox="1"/>
          <p:nvPr/>
        </p:nvSpPr>
        <p:spPr>
          <a:xfrm>
            <a:off x="328612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30" name=""/>
          <p:cNvSpPr txBox="1"/>
          <p:nvPr/>
        </p:nvSpPr>
        <p:spPr>
          <a:xfrm>
            <a:off x="344805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31" name=""/>
          <p:cNvSpPr txBox="1"/>
          <p:nvPr/>
        </p:nvSpPr>
        <p:spPr>
          <a:xfrm>
            <a:off x="360997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32" name=""/>
          <p:cNvSpPr txBox="1"/>
          <p:nvPr/>
        </p:nvSpPr>
        <p:spPr>
          <a:xfrm>
            <a:off x="377190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33" name=""/>
          <p:cNvSpPr txBox="1"/>
          <p:nvPr/>
        </p:nvSpPr>
        <p:spPr>
          <a:xfrm>
            <a:off x="392430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34" name=""/>
          <p:cNvSpPr txBox="1"/>
          <p:nvPr/>
        </p:nvSpPr>
        <p:spPr>
          <a:xfrm>
            <a:off x="408622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35" name=""/>
          <p:cNvSpPr txBox="1"/>
          <p:nvPr/>
        </p:nvSpPr>
        <p:spPr>
          <a:xfrm>
            <a:off x="424815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36" name=""/>
          <p:cNvSpPr txBox="1"/>
          <p:nvPr/>
        </p:nvSpPr>
        <p:spPr>
          <a:xfrm>
            <a:off x="441007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7" name=""/>
          <p:cNvSpPr txBox="1"/>
          <p:nvPr/>
        </p:nvSpPr>
        <p:spPr>
          <a:xfrm>
            <a:off x="457200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38" name=""/>
          <p:cNvSpPr txBox="1"/>
          <p:nvPr/>
        </p:nvSpPr>
        <p:spPr>
          <a:xfrm>
            <a:off x="472440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39" name=""/>
          <p:cNvSpPr txBox="1"/>
          <p:nvPr/>
        </p:nvSpPr>
        <p:spPr>
          <a:xfrm>
            <a:off x="488632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40" name=""/>
          <p:cNvSpPr txBox="1"/>
          <p:nvPr/>
        </p:nvSpPr>
        <p:spPr>
          <a:xfrm>
            <a:off x="504825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41" name=""/>
          <p:cNvSpPr txBox="1"/>
          <p:nvPr/>
        </p:nvSpPr>
        <p:spPr>
          <a:xfrm>
            <a:off x="521017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42" name=""/>
          <p:cNvSpPr txBox="1"/>
          <p:nvPr/>
        </p:nvSpPr>
        <p:spPr>
          <a:xfrm>
            <a:off x="537210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43" name=""/>
          <p:cNvSpPr txBox="1"/>
          <p:nvPr/>
        </p:nvSpPr>
        <p:spPr>
          <a:xfrm>
            <a:off x="552450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44" name=""/>
          <p:cNvSpPr txBox="1"/>
          <p:nvPr/>
        </p:nvSpPr>
        <p:spPr>
          <a:xfrm>
            <a:off x="568642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45" name=""/>
          <p:cNvSpPr txBox="1"/>
          <p:nvPr/>
        </p:nvSpPr>
        <p:spPr>
          <a:xfrm>
            <a:off x="584835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46" name=""/>
          <p:cNvSpPr txBox="1"/>
          <p:nvPr/>
        </p:nvSpPr>
        <p:spPr>
          <a:xfrm>
            <a:off x="601027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47" name=""/>
          <p:cNvSpPr txBox="1"/>
          <p:nvPr/>
        </p:nvSpPr>
        <p:spPr>
          <a:xfrm>
            <a:off x="617220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48" name=""/>
          <p:cNvSpPr txBox="1"/>
          <p:nvPr/>
        </p:nvSpPr>
        <p:spPr>
          <a:xfrm>
            <a:off x="632460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49" name=""/>
          <p:cNvSpPr txBox="1"/>
          <p:nvPr/>
        </p:nvSpPr>
        <p:spPr>
          <a:xfrm>
            <a:off x="648652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50" name=""/>
          <p:cNvSpPr txBox="1"/>
          <p:nvPr/>
        </p:nvSpPr>
        <p:spPr>
          <a:xfrm>
            <a:off x="664845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51" name=""/>
          <p:cNvSpPr txBox="1"/>
          <p:nvPr/>
        </p:nvSpPr>
        <p:spPr>
          <a:xfrm>
            <a:off x="681037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52" name=""/>
          <p:cNvSpPr txBox="1"/>
          <p:nvPr/>
        </p:nvSpPr>
        <p:spPr>
          <a:xfrm>
            <a:off x="696277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53" name=""/>
          <p:cNvSpPr txBox="1"/>
          <p:nvPr/>
        </p:nvSpPr>
        <p:spPr>
          <a:xfrm>
            <a:off x="712470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54" name=""/>
          <p:cNvSpPr txBox="1"/>
          <p:nvPr/>
        </p:nvSpPr>
        <p:spPr>
          <a:xfrm>
            <a:off x="728662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55" name=""/>
          <p:cNvSpPr txBox="1"/>
          <p:nvPr/>
        </p:nvSpPr>
        <p:spPr>
          <a:xfrm>
            <a:off x="744855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sp>
        <p:nvSpPr>
          <p:cNvPr id="56" name=""/>
          <p:cNvSpPr txBox="1"/>
          <p:nvPr/>
        </p:nvSpPr>
        <p:spPr>
          <a:xfrm>
            <a:off x="761047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sp>
        <p:nvSpPr>
          <p:cNvPr id="57" name=""/>
          <p:cNvSpPr txBox="1"/>
          <p:nvPr/>
        </p:nvSpPr>
        <p:spPr>
          <a:xfrm>
            <a:off x="776287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sp>
        <p:nvSpPr>
          <p:cNvPr id="58" name=""/>
          <p:cNvSpPr txBox="1"/>
          <p:nvPr/>
        </p:nvSpPr>
        <p:spPr>
          <a:xfrm>
            <a:off x="792480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sp>
        <p:nvSpPr>
          <p:cNvPr id="59" name=""/>
          <p:cNvSpPr txBox="1"/>
          <p:nvPr/>
        </p:nvSpPr>
        <p:spPr>
          <a:xfrm>
            <a:off x="808672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sp>
        <p:nvSpPr>
          <p:cNvPr id="60" name=""/>
          <p:cNvSpPr txBox="1"/>
          <p:nvPr/>
        </p:nvSpPr>
        <p:spPr>
          <a:xfrm>
            <a:off x="824865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61" name=""/>
          <p:cNvSpPr txBox="1"/>
          <p:nvPr/>
        </p:nvSpPr>
        <p:spPr>
          <a:xfrm>
            <a:off x="841057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62" name=""/>
          <p:cNvSpPr txBox="1"/>
          <p:nvPr/>
        </p:nvSpPr>
        <p:spPr>
          <a:xfrm>
            <a:off x="856297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63" name=""/>
          <p:cNvSpPr txBox="1"/>
          <p:nvPr/>
        </p:nvSpPr>
        <p:spPr>
          <a:xfrm>
            <a:off x="8724900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64" name=""/>
          <p:cNvSpPr txBox="1"/>
          <p:nvPr/>
        </p:nvSpPr>
        <p:spPr>
          <a:xfrm>
            <a:off x="8886825" y="685800"/>
            <a:ext cx="1524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34">
  <a:themeElements>
    <a:clrScheme name="Theme3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2025-06-10T12:20:30Z</dcterms:created>
  <dcterms:modified xsi:type="dcterms:W3CDTF">2025-06-10T12:20:30Z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