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54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28675"/>
          <a:chOff x="95250" y="95250"/>
          <a:chExt cx="9144000" cy="8286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9555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57175" y="67627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76275"/>
            <a:ext cx="1428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7627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0150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7627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24000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7627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7627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2025-06-10T12:40:09Z</dcterms:created>
  <dcterms:modified xsi:type="dcterms:W3CDTF">2025-06-10T12:40:09Z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