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720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7620000"/>
          <a:chOff x="95250" y="95250"/>
          <a:chExt cx="9144000" cy="76200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6791325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8">
  <a:themeElements>
    <a:clrScheme name="Theme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2025-06-10T13:08:54Z</dcterms:created>
  <dcterms:modified xsi:type="dcterms:W3CDTF">2025-06-10T13:08:54Z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