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57728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38100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476250"/>
            <a:ext cx="609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704850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43250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591175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8029575" y="476250"/>
            <a:ext cx="10096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95250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95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295275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2952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495300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4953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04850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04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914400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144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104900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104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304925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3049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504950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504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714500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7145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914525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914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2124075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21240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333625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333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533650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5336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733675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7336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943225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943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3143250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3143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3352800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33528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543300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5433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752850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752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952875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9528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4152900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4152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4352925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43529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4562475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45624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772025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7720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972050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9720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5181600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51816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5381625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5381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5591175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5591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791200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7912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991225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991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6191250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6191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6400800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64008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6600825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66008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6800850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6800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7010400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70104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7219950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7219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7419975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74199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7629525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7629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7829550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78295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8029575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8029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8239125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8239125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8429625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8429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8639175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8639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8839200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88392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9048750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31">
  <a:themeElements>
    <a:clrScheme name="Theme3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2025-06-10T13:10:15Z</dcterms:created>
  <dcterms:modified xsi:type="dcterms:W3CDTF">2025-06-10T13:10:15Z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