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746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3810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33813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4" name=""/>
          <p:cNvSpPr txBox="1"/>
          <p:nvPr/>
        </p:nvSpPr>
        <p:spPr>
          <a:xfrm>
            <a:off x="3476625" y="476250"/>
            <a:ext cx="5562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5" name=""/>
          <p:cNvCxnSpPr/>
          <p:nvPr/>
        </p:nvCxnSpPr>
        <p:spPr>
          <a:xfrm>
            <a:off x="9525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" name=""/>
          <p:cNvSpPr txBox="1"/>
          <p:nvPr/>
        </p:nvSpPr>
        <p:spPr>
          <a:xfrm>
            <a:off x="95250" y="676275"/>
            <a:ext cx="11334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7" name=""/>
          <p:cNvCxnSpPr/>
          <p:nvPr/>
        </p:nvCxnSpPr>
        <p:spPr>
          <a:xfrm>
            <a:off x="122872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" name=""/>
          <p:cNvSpPr txBox="1"/>
          <p:nvPr/>
        </p:nvSpPr>
        <p:spPr>
          <a:xfrm>
            <a:off x="1228725" y="676275"/>
            <a:ext cx="11049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" name=""/>
          <p:cNvCxnSpPr/>
          <p:nvPr/>
        </p:nvCxnSpPr>
        <p:spPr>
          <a:xfrm>
            <a:off x="233362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" name=""/>
          <p:cNvSpPr txBox="1"/>
          <p:nvPr/>
        </p:nvSpPr>
        <p:spPr>
          <a:xfrm>
            <a:off x="2333625" y="676275"/>
            <a:ext cx="11334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1" name=""/>
          <p:cNvCxnSpPr/>
          <p:nvPr/>
        </p:nvCxnSpPr>
        <p:spPr>
          <a:xfrm>
            <a:off x="347662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" name=""/>
          <p:cNvSpPr txBox="1"/>
          <p:nvPr/>
        </p:nvSpPr>
        <p:spPr>
          <a:xfrm>
            <a:off x="3476625" y="676275"/>
            <a:ext cx="11334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3" name=""/>
          <p:cNvCxnSpPr/>
          <p:nvPr/>
        </p:nvCxnSpPr>
        <p:spPr>
          <a:xfrm>
            <a:off x="461962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" name=""/>
          <p:cNvSpPr txBox="1"/>
          <p:nvPr/>
        </p:nvSpPr>
        <p:spPr>
          <a:xfrm>
            <a:off x="4619625" y="676275"/>
            <a:ext cx="1028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5" name=""/>
          <p:cNvCxnSpPr/>
          <p:nvPr/>
        </p:nvCxnSpPr>
        <p:spPr>
          <a:xfrm>
            <a:off x="565785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" name=""/>
          <p:cNvSpPr txBox="1"/>
          <p:nvPr/>
        </p:nvSpPr>
        <p:spPr>
          <a:xfrm>
            <a:off x="5657850" y="676275"/>
            <a:ext cx="11334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7" name=""/>
          <p:cNvCxnSpPr/>
          <p:nvPr/>
        </p:nvCxnSpPr>
        <p:spPr>
          <a:xfrm>
            <a:off x="680085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" name=""/>
          <p:cNvSpPr txBox="1"/>
          <p:nvPr/>
        </p:nvSpPr>
        <p:spPr>
          <a:xfrm>
            <a:off x="6800850" y="676275"/>
            <a:ext cx="11049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9" name=""/>
          <p:cNvCxnSpPr/>
          <p:nvPr/>
        </p:nvCxnSpPr>
        <p:spPr>
          <a:xfrm>
            <a:off x="7905750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0" name=""/>
          <p:cNvSpPr txBox="1"/>
          <p:nvPr/>
        </p:nvSpPr>
        <p:spPr>
          <a:xfrm>
            <a:off x="7905750" y="676275"/>
            <a:ext cx="11334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1" name=""/>
          <p:cNvCxnSpPr/>
          <p:nvPr/>
        </p:nvCxnSpPr>
        <p:spPr>
          <a:xfrm>
            <a:off x="9039225" y="828675"/>
            <a:ext cx="0" cy="58388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8">
  <a:themeElements>
    <a:clrScheme name="Theme8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2025-06-10T13:13:09Z</dcterms:created>
  <dcterms:modified xsi:type="dcterms:W3CDTF">2025-06-10T13:13:09Z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