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svg" ContentType="image/svg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core-properties" Target="docProps/core.xml"/>
  <Relationship Id="rId3" Type="http://schemas.openxmlformats.org/officeDocument/2006/relationships/extended-properties" Target="docProps/app.xml"/>
  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9144000" cy="6858000" type="screen4x3"/>
  <p:notesSz cx="6858000" cy="9144000"/>
  <p:defaultTextStyle>
    <a:defPPr>
      <a:defRPr lang="fr-FR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 lastView="sldView">
  <p:slideViewPr>
    <p:cSldViewPr>
      <p:cViewPr>
        <p:scale>
          <a:sx d="100" n="100"/>
          <a:sy d="100" n="100"/>
        </p:scale>
        <p:origin x="0" y="0"/>
      </p:cViewPr>
    </p:cSldViewPr>
  </p:slideViewPr>
</p:viewPr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presProps" Target="presProps.xml"/>
  <Relationship Id="rId5" Type="http://schemas.openxmlformats.org/officeDocument/2006/relationships/viewProps" Target="viewProps.xml"/>
  <Relationship Id="rId6" Type="http://schemas.openxmlformats.org/officeDocument/2006/relationships/tableStyles" Target="tableStyles.xml"/>
</Relationships>
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438578143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algn="ctr" indent="-324900.00000000006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5250" y="95250"/>
          <a:ext cx="9144000" cy="6667500"/>
          <a:chOff x="95250" y="95250"/>
          <a:chExt cx="9144000" cy="6667500"/>
        </a:xfrm>
      </p:grpSpPr>
      <p:sp>
        <p:nvSpPr>
          <p:cNvPr id="2" name=""/>
          <p:cNvSpPr txBox="1"/>
          <p:nvPr/>
        </p:nvSpPr>
        <p:spPr>
          <a:xfrm>
            <a:off x="95250" y="95250"/>
            <a:ext cx="9048750" cy="381000"/>
          </a:xfrm>
          <a:prstGeom prst="rect">
            <a:avLst/>
          </a:prstGeom>
          <a:noFill/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10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ET-04: Delay in Jewel Steel Structure Lack of Authority approval (DCCA) for New Modification]]></a:t>
            </a:r>
          </a:p>
        </p:txBody>
      </p:sp>
      <p:sp>
        <p:nvSpPr>
          <p:cNvPr id="3" name=""/>
          <p:cNvSpPr txBox="1"/>
          <p:nvPr/>
        </p:nvSpPr>
        <p:spPr>
          <a:xfrm>
            <a:off x="95250" y="476250"/>
            <a:ext cx="60960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2017]]></a:t>
            </a:r>
          </a:p>
        </p:txBody>
      </p:sp>
      <p:sp>
        <p:nvSpPr>
          <p:cNvPr id="4" name=""/>
          <p:cNvSpPr txBox="1"/>
          <p:nvPr/>
        </p:nvSpPr>
        <p:spPr>
          <a:xfrm>
            <a:off x="704850" y="476250"/>
            <a:ext cx="243840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2018]]></a:t>
            </a:r>
          </a:p>
        </p:txBody>
      </p:sp>
      <p:sp>
        <p:nvSpPr>
          <p:cNvPr id="5" name=""/>
          <p:cNvSpPr txBox="1"/>
          <p:nvPr/>
        </p:nvSpPr>
        <p:spPr>
          <a:xfrm>
            <a:off x="3143250" y="476250"/>
            <a:ext cx="243840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2019]]></a:t>
            </a:r>
          </a:p>
        </p:txBody>
      </p:sp>
      <p:sp>
        <p:nvSpPr>
          <p:cNvPr id="6" name=""/>
          <p:cNvSpPr txBox="1"/>
          <p:nvPr/>
        </p:nvSpPr>
        <p:spPr>
          <a:xfrm>
            <a:off x="5591175" y="476250"/>
            <a:ext cx="243840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2020]]></a:t>
            </a:r>
          </a:p>
        </p:txBody>
      </p:sp>
      <p:sp>
        <p:nvSpPr>
          <p:cNvPr id="7" name=""/>
          <p:cNvSpPr txBox="1"/>
          <p:nvPr/>
        </p:nvSpPr>
        <p:spPr>
          <a:xfrm>
            <a:off x="8029575" y="476250"/>
            <a:ext cx="100965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2021]]></a:t>
            </a:r>
          </a:p>
        </p:txBody>
      </p:sp>
      <p:cxnSp>
        <p:nvCxnSpPr>
          <p:cNvPr id="8" name=""/>
          <p:cNvCxnSpPr/>
          <p:nvPr/>
        </p:nvCxnSpPr>
        <p:spPr>
          <a:xfrm>
            <a:off x="95250" y="828675"/>
            <a:ext cx="0" cy="5838825"/>
          </a:xfrm>
          <a:prstGeom prst="line">
            <a:avLst/>
          </a:prstGeom>
          <a:ln w="12700" cap="flat" cmpd="sng" algn="ctr">
            <a:solidFill>
              <a:srgbClr val="808080">
                <a:alpha val="5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" name=""/>
          <p:cNvSpPr txBox="1"/>
          <p:nvPr/>
        </p:nvSpPr>
        <p:spPr>
          <a:xfrm>
            <a:off x="95250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Oct]]></a:t>
            </a:r>
          </a:p>
        </p:txBody>
      </p:sp>
      <p:cxnSp>
        <p:nvCxnSpPr>
          <p:cNvPr id="10" name=""/>
          <p:cNvCxnSpPr/>
          <p:nvPr/>
        </p:nvCxnSpPr>
        <p:spPr>
          <a:xfrm>
            <a:off x="295275" y="828675"/>
            <a:ext cx="0" cy="5838825"/>
          </a:xfrm>
          <a:prstGeom prst="line">
            <a:avLst/>
          </a:prstGeom>
          <a:ln w="12700" cap="flat" cmpd="sng" algn="ctr">
            <a:solidFill>
              <a:srgbClr val="808080">
                <a:alpha val="5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" name=""/>
          <p:cNvSpPr txBox="1"/>
          <p:nvPr/>
        </p:nvSpPr>
        <p:spPr>
          <a:xfrm>
            <a:off x="295275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Nov]]></a:t>
            </a:r>
          </a:p>
        </p:txBody>
      </p:sp>
      <p:cxnSp>
        <p:nvCxnSpPr>
          <p:cNvPr id="12" name=""/>
          <p:cNvCxnSpPr/>
          <p:nvPr/>
        </p:nvCxnSpPr>
        <p:spPr>
          <a:xfrm>
            <a:off x="495300" y="828675"/>
            <a:ext cx="0" cy="5838825"/>
          </a:xfrm>
          <a:prstGeom prst="line">
            <a:avLst/>
          </a:prstGeom>
          <a:ln w="12700" cap="flat" cmpd="sng" algn="ctr">
            <a:solidFill>
              <a:srgbClr val="808080">
                <a:alpha val="5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3" name=""/>
          <p:cNvSpPr txBox="1"/>
          <p:nvPr/>
        </p:nvSpPr>
        <p:spPr>
          <a:xfrm>
            <a:off x="495300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Dec]]></a:t>
            </a:r>
          </a:p>
        </p:txBody>
      </p:sp>
      <p:cxnSp>
        <p:nvCxnSpPr>
          <p:cNvPr id="14" name=""/>
          <p:cNvCxnSpPr/>
          <p:nvPr/>
        </p:nvCxnSpPr>
        <p:spPr>
          <a:xfrm>
            <a:off x="704850" y="828675"/>
            <a:ext cx="0" cy="5838825"/>
          </a:xfrm>
          <a:prstGeom prst="line">
            <a:avLst/>
          </a:prstGeom>
          <a:ln w="12700" cap="flat" cmpd="sng" algn="ctr">
            <a:solidFill>
              <a:srgbClr val="808080">
                <a:alpha val="5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5" name=""/>
          <p:cNvSpPr txBox="1"/>
          <p:nvPr/>
        </p:nvSpPr>
        <p:spPr>
          <a:xfrm>
            <a:off x="704850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an]]></a:t>
            </a:r>
          </a:p>
        </p:txBody>
      </p:sp>
      <p:cxnSp>
        <p:nvCxnSpPr>
          <p:cNvPr id="16" name=""/>
          <p:cNvCxnSpPr/>
          <p:nvPr/>
        </p:nvCxnSpPr>
        <p:spPr>
          <a:xfrm>
            <a:off x="914400" y="828675"/>
            <a:ext cx="0" cy="5838825"/>
          </a:xfrm>
          <a:prstGeom prst="line">
            <a:avLst/>
          </a:prstGeom>
          <a:ln w="12700" cap="flat" cmpd="sng" algn="ctr">
            <a:solidFill>
              <a:srgbClr val="808080">
                <a:alpha val="5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7" name=""/>
          <p:cNvSpPr txBox="1"/>
          <p:nvPr/>
        </p:nvSpPr>
        <p:spPr>
          <a:xfrm>
            <a:off x="914400" y="676275"/>
            <a:ext cx="1809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Feb]]></a:t>
            </a:r>
          </a:p>
        </p:txBody>
      </p:sp>
      <p:cxnSp>
        <p:nvCxnSpPr>
          <p:cNvPr id="18" name=""/>
          <p:cNvCxnSpPr/>
          <p:nvPr/>
        </p:nvCxnSpPr>
        <p:spPr>
          <a:xfrm>
            <a:off x="1104900" y="828675"/>
            <a:ext cx="0" cy="5838825"/>
          </a:xfrm>
          <a:prstGeom prst="line">
            <a:avLst/>
          </a:prstGeom>
          <a:ln w="12700" cap="flat" cmpd="sng" algn="ctr">
            <a:solidFill>
              <a:srgbClr val="808080">
                <a:alpha val="5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9" name=""/>
          <p:cNvSpPr txBox="1"/>
          <p:nvPr/>
        </p:nvSpPr>
        <p:spPr>
          <a:xfrm>
            <a:off x="1104900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r]]></a:t>
            </a:r>
          </a:p>
        </p:txBody>
      </p:sp>
      <p:cxnSp>
        <p:nvCxnSpPr>
          <p:cNvPr id="20" name=""/>
          <p:cNvCxnSpPr/>
          <p:nvPr/>
        </p:nvCxnSpPr>
        <p:spPr>
          <a:xfrm>
            <a:off x="1304925" y="828675"/>
            <a:ext cx="0" cy="5838825"/>
          </a:xfrm>
          <a:prstGeom prst="line">
            <a:avLst/>
          </a:prstGeom>
          <a:ln w="12700" cap="flat" cmpd="sng" algn="ctr">
            <a:solidFill>
              <a:srgbClr val="808080">
                <a:alpha val="5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1" name=""/>
          <p:cNvSpPr txBox="1"/>
          <p:nvPr/>
        </p:nvSpPr>
        <p:spPr>
          <a:xfrm>
            <a:off x="1304925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pr]]></a:t>
            </a:r>
          </a:p>
        </p:txBody>
      </p:sp>
      <p:cxnSp>
        <p:nvCxnSpPr>
          <p:cNvPr id="22" name=""/>
          <p:cNvCxnSpPr/>
          <p:nvPr/>
        </p:nvCxnSpPr>
        <p:spPr>
          <a:xfrm>
            <a:off x="1504950" y="828675"/>
            <a:ext cx="0" cy="5838825"/>
          </a:xfrm>
          <a:prstGeom prst="line">
            <a:avLst/>
          </a:prstGeom>
          <a:ln w="12700" cap="flat" cmpd="sng" algn="ctr">
            <a:solidFill>
              <a:srgbClr val="808080">
                <a:alpha val="5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3" name=""/>
          <p:cNvSpPr txBox="1"/>
          <p:nvPr/>
        </p:nvSpPr>
        <p:spPr>
          <a:xfrm>
            <a:off x="1504950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y]]></a:t>
            </a:r>
          </a:p>
        </p:txBody>
      </p:sp>
      <p:cxnSp>
        <p:nvCxnSpPr>
          <p:cNvPr id="24" name=""/>
          <p:cNvCxnSpPr/>
          <p:nvPr/>
        </p:nvCxnSpPr>
        <p:spPr>
          <a:xfrm>
            <a:off x="1714500" y="828675"/>
            <a:ext cx="0" cy="5838825"/>
          </a:xfrm>
          <a:prstGeom prst="line">
            <a:avLst/>
          </a:prstGeom>
          <a:ln w="12700" cap="flat" cmpd="sng" algn="ctr">
            <a:solidFill>
              <a:srgbClr val="808080">
                <a:alpha val="5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5" name=""/>
          <p:cNvSpPr txBox="1"/>
          <p:nvPr/>
        </p:nvSpPr>
        <p:spPr>
          <a:xfrm>
            <a:off x="1714500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n]]></a:t>
            </a:r>
          </a:p>
        </p:txBody>
      </p:sp>
      <p:cxnSp>
        <p:nvCxnSpPr>
          <p:cNvPr id="26" name=""/>
          <p:cNvCxnSpPr/>
          <p:nvPr/>
        </p:nvCxnSpPr>
        <p:spPr>
          <a:xfrm>
            <a:off x="1914525" y="828675"/>
            <a:ext cx="0" cy="5838825"/>
          </a:xfrm>
          <a:prstGeom prst="line">
            <a:avLst/>
          </a:prstGeom>
          <a:ln w="12700" cap="flat" cmpd="sng" algn="ctr">
            <a:solidFill>
              <a:srgbClr val="808080">
                <a:alpha val="5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7" name=""/>
          <p:cNvSpPr txBox="1"/>
          <p:nvPr/>
        </p:nvSpPr>
        <p:spPr>
          <a:xfrm>
            <a:off x="1914525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l]]></a:t>
            </a:r>
          </a:p>
        </p:txBody>
      </p:sp>
      <p:cxnSp>
        <p:nvCxnSpPr>
          <p:cNvPr id="28" name=""/>
          <p:cNvCxnSpPr/>
          <p:nvPr/>
        </p:nvCxnSpPr>
        <p:spPr>
          <a:xfrm>
            <a:off x="2124075" y="828675"/>
            <a:ext cx="0" cy="5838825"/>
          </a:xfrm>
          <a:prstGeom prst="line">
            <a:avLst/>
          </a:prstGeom>
          <a:ln w="12700" cap="flat" cmpd="sng" algn="ctr">
            <a:solidFill>
              <a:srgbClr val="808080">
                <a:alpha val="5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9" name=""/>
          <p:cNvSpPr txBox="1"/>
          <p:nvPr/>
        </p:nvSpPr>
        <p:spPr>
          <a:xfrm>
            <a:off x="2124075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ug]]></a:t>
            </a:r>
          </a:p>
        </p:txBody>
      </p:sp>
      <p:cxnSp>
        <p:nvCxnSpPr>
          <p:cNvPr id="30" name=""/>
          <p:cNvCxnSpPr/>
          <p:nvPr/>
        </p:nvCxnSpPr>
        <p:spPr>
          <a:xfrm>
            <a:off x="2333625" y="828675"/>
            <a:ext cx="0" cy="5838825"/>
          </a:xfrm>
          <a:prstGeom prst="line">
            <a:avLst/>
          </a:prstGeom>
          <a:ln w="12700" cap="flat" cmpd="sng" algn="ctr">
            <a:solidFill>
              <a:srgbClr val="808080">
                <a:alpha val="5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1" name=""/>
          <p:cNvSpPr txBox="1"/>
          <p:nvPr/>
        </p:nvSpPr>
        <p:spPr>
          <a:xfrm>
            <a:off x="2333625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Sep]]></a:t>
            </a:r>
          </a:p>
        </p:txBody>
      </p:sp>
      <p:cxnSp>
        <p:nvCxnSpPr>
          <p:cNvPr id="32" name=""/>
          <p:cNvCxnSpPr/>
          <p:nvPr/>
        </p:nvCxnSpPr>
        <p:spPr>
          <a:xfrm>
            <a:off x="2533650" y="828675"/>
            <a:ext cx="0" cy="5838825"/>
          </a:xfrm>
          <a:prstGeom prst="line">
            <a:avLst/>
          </a:prstGeom>
          <a:ln w="12700" cap="flat" cmpd="sng" algn="ctr">
            <a:solidFill>
              <a:srgbClr val="808080">
                <a:alpha val="5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3" name=""/>
          <p:cNvSpPr txBox="1"/>
          <p:nvPr/>
        </p:nvSpPr>
        <p:spPr>
          <a:xfrm>
            <a:off x="2533650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Oct]]></a:t>
            </a:r>
          </a:p>
        </p:txBody>
      </p:sp>
      <p:cxnSp>
        <p:nvCxnSpPr>
          <p:cNvPr id="34" name=""/>
          <p:cNvCxnSpPr/>
          <p:nvPr/>
        </p:nvCxnSpPr>
        <p:spPr>
          <a:xfrm>
            <a:off x="2733675" y="828675"/>
            <a:ext cx="0" cy="5838825"/>
          </a:xfrm>
          <a:prstGeom prst="line">
            <a:avLst/>
          </a:prstGeom>
          <a:ln w="12700" cap="flat" cmpd="sng" algn="ctr">
            <a:solidFill>
              <a:srgbClr val="808080">
                <a:alpha val="5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5" name=""/>
          <p:cNvSpPr txBox="1"/>
          <p:nvPr/>
        </p:nvSpPr>
        <p:spPr>
          <a:xfrm>
            <a:off x="2733675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Nov]]></a:t>
            </a:r>
          </a:p>
        </p:txBody>
      </p:sp>
      <p:cxnSp>
        <p:nvCxnSpPr>
          <p:cNvPr id="36" name=""/>
          <p:cNvCxnSpPr/>
          <p:nvPr/>
        </p:nvCxnSpPr>
        <p:spPr>
          <a:xfrm>
            <a:off x="2943225" y="828675"/>
            <a:ext cx="0" cy="5838825"/>
          </a:xfrm>
          <a:prstGeom prst="line">
            <a:avLst/>
          </a:prstGeom>
          <a:ln w="12700" cap="flat" cmpd="sng" algn="ctr">
            <a:solidFill>
              <a:srgbClr val="808080">
                <a:alpha val="5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7" name=""/>
          <p:cNvSpPr txBox="1"/>
          <p:nvPr/>
        </p:nvSpPr>
        <p:spPr>
          <a:xfrm>
            <a:off x="2943225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Dec]]></a:t>
            </a:r>
          </a:p>
        </p:txBody>
      </p:sp>
      <p:cxnSp>
        <p:nvCxnSpPr>
          <p:cNvPr id="38" name=""/>
          <p:cNvCxnSpPr/>
          <p:nvPr/>
        </p:nvCxnSpPr>
        <p:spPr>
          <a:xfrm>
            <a:off x="3143250" y="828675"/>
            <a:ext cx="0" cy="5838825"/>
          </a:xfrm>
          <a:prstGeom prst="line">
            <a:avLst/>
          </a:prstGeom>
          <a:ln w="12700" cap="flat" cmpd="sng" algn="ctr">
            <a:solidFill>
              <a:srgbClr val="808080">
                <a:alpha val="5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9" name=""/>
          <p:cNvSpPr txBox="1"/>
          <p:nvPr/>
        </p:nvSpPr>
        <p:spPr>
          <a:xfrm>
            <a:off x="3143250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an]]></a:t>
            </a:r>
          </a:p>
        </p:txBody>
      </p:sp>
      <p:cxnSp>
        <p:nvCxnSpPr>
          <p:cNvPr id="40" name=""/>
          <p:cNvCxnSpPr/>
          <p:nvPr/>
        </p:nvCxnSpPr>
        <p:spPr>
          <a:xfrm>
            <a:off x="3352800" y="828675"/>
            <a:ext cx="0" cy="5838825"/>
          </a:xfrm>
          <a:prstGeom prst="line">
            <a:avLst/>
          </a:prstGeom>
          <a:ln w="12700" cap="flat" cmpd="sng" algn="ctr">
            <a:solidFill>
              <a:srgbClr val="808080">
                <a:alpha val="5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1" name=""/>
          <p:cNvSpPr txBox="1"/>
          <p:nvPr/>
        </p:nvSpPr>
        <p:spPr>
          <a:xfrm>
            <a:off x="3352800" y="676275"/>
            <a:ext cx="1809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Feb]]></a:t>
            </a:r>
          </a:p>
        </p:txBody>
      </p:sp>
      <p:cxnSp>
        <p:nvCxnSpPr>
          <p:cNvPr id="42" name=""/>
          <p:cNvCxnSpPr/>
          <p:nvPr/>
        </p:nvCxnSpPr>
        <p:spPr>
          <a:xfrm>
            <a:off x="3543300" y="828675"/>
            <a:ext cx="0" cy="5838825"/>
          </a:xfrm>
          <a:prstGeom prst="line">
            <a:avLst/>
          </a:prstGeom>
          <a:ln w="12700" cap="flat" cmpd="sng" algn="ctr">
            <a:solidFill>
              <a:srgbClr val="808080">
                <a:alpha val="5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3" name=""/>
          <p:cNvSpPr txBox="1"/>
          <p:nvPr/>
        </p:nvSpPr>
        <p:spPr>
          <a:xfrm>
            <a:off x="3543300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r]]></a:t>
            </a:r>
          </a:p>
        </p:txBody>
      </p:sp>
      <p:cxnSp>
        <p:nvCxnSpPr>
          <p:cNvPr id="44" name=""/>
          <p:cNvCxnSpPr/>
          <p:nvPr/>
        </p:nvCxnSpPr>
        <p:spPr>
          <a:xfrm>
            <a:off x="3752850" y="828675"/>
            <a:ext cx="0" cy="5838825"/>
          </a:xfrm>
          <a:prstGeom prst="line">
            <a:avLst/>
          </a:prstGeom>
          <a:ln w="12700" cap="flat" cmpd="sng" algn="ctr">
            <a:solidFill>
              <a:srgbClr val="808080">
                <a:alpha val="5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5" name=""/>
          <p:cNvSpPr txBox="1"/>
          <p:nvPr/>
        </p:nvSpPr>
        <p:spPr>
          <a:xfrm>
            <a:off x="3752850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pr]]></a:t>
            </a:r>
          </a:p>
        </p:txBody>
      </p:sp>
      <p:cxnSp>
        <p:nvCxnSpPr>
          <p:cNvPr id="46" name=""/>
          <p:cNvCxnSpPr/>
          <p:nvPr/>
        </p:nvCxnSpPr>
        <p:spPr>
          <a:xfrm>
            <a:off x="3952875" y="828675"/>
            <a:ext cx="0" cy="5838825"/>
          </a:xfrm>
          <a:prstGeom prst="line">
            <a:avLst/>
          </a:prstGeom>
          <a:ln w="12700" cap="flat" cmpd="sng" algn="ctr">
            <a:solidFill>
              <a:srgbClr val="808080">
                <a:alpha val="5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7" name=""/>
          <p:cNvSpPr txBox="1"/>
          <p:nvPr/>
        </p:nvSpPr>
        <p:spPr>
          <a:xfrm>
            <a:off x="3952875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y]]></a:t>
            </a:r>
          </a:p>
        </p:txBody>
      </p:sp>
      <p:cxnSp>
        <p:nvCxnSpPr>
          <p:cNvPr id="48" name=""/>
          <p:cNvCxnSpPr/>
          <p:nvPr/>
        </p:nvCxnSpPr>
        <p:spPr>
          <a:xfrm>
            <a:off x="4152900" y="828675"/>
            <a:ext cx="0" cy="5838825"/>
          </a:xfrm>
          <a:prstGeom prst="line">
            <a:avLst/>
          </a:prstGeom>
          <a:ln w="12700" cap="flat" cmpd="sng" algn="ctr">
            <a:solidFill>
              <a:srgbClr val="808080">
                <a:alpha val="5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9" name=""/>
          <p:cNvSpPr txBox="1"/>
          <p:nvPr/>
        </p:nvSpPr>
        <p:spPr>
          <a:xfrm>
            <a:off x="4152900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n]]></a:t>
            </a:r>
          </a:p>
        </p:txBody>
      </p:sp>
      <p:cxnSp>
        <p:nvCxnSpPr>
          <p:cNvPr id="50" name=""/>
          <p:cNvCxnSpPr/>
          <p:nvPr/>
        </p:nvCxnSpPr>
        <p:spPr>
          <a:xfrm>
            <a:off x="4352925" y="828675"/>
            <a:ext cx="0" cy="5838825"/>
          </a:xfrm>
          <a:prstGeom prst="line">
            <a:avLst/>
          </a:prstGeom>
          <a:ln w="12700" cap="flat" cmpd="sng" algn="ctr">
            <a:solidFill>
              <a:srgbClr val="808080">
                <a:alpha val="5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1" name=""/>
          <p:cNvSpPr txBox="1"/>
          <p:nvPr/>
        </p:nvSpPr>
        <p:spPr>
          <a:xfrm>
            <a:off x="4352925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l]]></a:t>
            </a:r>
          </a:p>
        </p:txBody>
      </p:sp>
      <p:cxnSp>
        <p:nvCxnSpPr>
          <p:cNvPr id="52" name=""/>
          <p:cNvCxnSpPr/>
          <p:nvPr/>
        </p:nvCxnSpPr>
        <p:spPr>
          <a:xfrm>
            <a:off x="4562475" y="828675"/>
            <a:ext cx="0" cy="5838825"/>
          </a:xfrm>
          <a:prstGeom prst="line">
            <a:avLst/>
          </a:prstGeom>
          <a:ln w="12700" cap="flat" cmpd="sng" algn="ctr">
            <a:solidFill>
              <a:srgbClr val="808080">
                <a:alpha val="5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3" name=""/>
          <p:cNvSpPr txBox="1"/>
          <p:nvPr/>
        </p:nvSpPr>
        <p:spPr>
          <a:xfrm>
            <a:off x="4562475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ug]]></a:t>
            </a:r>
          </a:p>
        </p:txBody>
      </p:sp>
      <p:cxnSp>
        <p:nvCxnSpPr>
          <p:cNvPr id="54" name=""/>
          <p:cNvCxnSpPr/>
          <p:nvPr/>
        </p:nvCxnSpPr>
        <p:spPr>
          <a:xfrm>
            <a:off x="4772025" y="828675"/>
            <a:ext cx="0" cy="5838825"/>
          </a:xfrm>
          <a:prstGeom prst="line">
            <a:avLst/>
          </a:prstGeom>
          <a:ln w="12700" cap="flat" cmpd="sng" algn="ctr">
            <a:solidFill>
              <a:srgbClr val="808080">
                <a:alpha val="5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5" name=""/>
          <p:cNvSpPr txBox="1"/>
          <p:nvPr/>
        </p:nvSpPr>
        <p:spPr>
          <a:xfrm>
            <a:off x="4772025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Sep]]></a:t>
            </a:r>
          </a:p>
        </p:txBody>
      </p:sp>
      <p:cxnSp>
        <p:nvCxnSpPr>
          <p:cNvPr id="56" name=""/>
          <p:cNvCxnSpPr/>
          <p:nvPr/>
        </p:nvCxnSpPr>
        <p:spPr>
          <a:xfrm>
            <a:off x="4972050" y="828675"/>
            <a:ext cx="0" cy="5838825"/>
          </a:xfrm>
          <a:prstGeom prst="line">
            <a:avLst/>
          </a:prstGeom>
          <a:ln w="12700" cap="flat" cmpd="sng" algn="ctr">
            <a:solidFill>
              <a:srgbClr val="808080">
                <a:alpha val="5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7" name=""/>
          <p:cNvSpPr txBox="1"/>
          <p:nvPr/>
        </p:nvSpPr>
        <p:spPr>
          <a:xfrm>
            <a:off x="4972050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Oct]]></a:t>
            </a:r>
          </a:p>
        </p:txBody>
      </p:sp>
      <p:cxnSp>
        <p:nvCxnSpPr>
          <p:cNvPr id="58" name=""/>
          <p:cNvCxnSpPr/>
          <p:nvPr/>
        </p:nvCxnSpPr>
        <p:spPr>
          <a:xfrm>
            <a:off x="5181600" y="828675"/>
            <a:ext cx="0" cy="5838825"/>
          </a:xfrm>
          <a:prstGeom prst="line">
            <a:avLst/>
          </a:prstGeom>
          <a:ln w="12700" cap="flat" cmpd="sng" algn="ctr">
            <a:solidFill>
              <a:srgbClr val="808080">
                <a:alpha val="5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9" name=""/>
          <p:cNvSpPr txBox="1"/>
          <p:nvPr/>
        </p:nvSpPr>
        <p:spPr>
          <a:xfrm>
            <a:off x="5181600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Nov]]></a:t>
            </a:r>
          </a:p>
        </p:txBody>
      </p:sp>
      <p:cxnSp>
        <p:nvCxnSpPr>
          <p:cNvPr id="60" name=""/>
          <p:cNvCxnSpPr/>
          <p:nvPr/>
        </p:nvCxnSpPr>
        <p:spPr>
          <a:xfrm>
            <a:off x="5381625" y="828675"/>
            <a:ext cx="0" cy="5838825"/>
          </a:xfrm>
          <a:prstGeom prst="line">
            <a:avLst/>
          </a:prstGeom>
          <a:ln w="12700" cap="flat" cmpd="sng" algn="ctr">
            <a:solidFill>
              <a:srgbClr val="808080">
                <a:alpha val="5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1" name=""/>
          <p:cNvSpPr txBox="1"/>
          <p:nvPr/>
        </p:nvSpPr>
        <p:spPr>
          <a:xfrm>
            <a:off x="5381625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Dec]]></a:t>
            </a:r>
          </a:p>
        </p:txBody>
      </p:sp>
      <p:cxnSp>
        <p:nvCxnSpPr>
          <p:cNvPr id="62" name=""/>
          <p:cNvCxnSpPr/>
          <p:nvPr/>
        </p:nvCxnSpPr>
        <p:spPr>
          <a:xfrm>
            <a:off x="5591175" y="828675"/>
            <a:ext cx="0" cy="5838825"/>
          </a:xfrm>
          <a:prstGeom prst="line">
            <a:avLst/>
          </a:prstGeom>
          <a:ln w="12700" cap="flat" cmpd="sng" algn="ctr">
            <a:solidFill>
              <a:srgbClr val="808080">
                <a:alpha val="5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3" name=""/>
          <p:cNvSpPr txBox="1"/>
          <p:nvPr/>
        </p:nvSpPr>
        <p:spPr>
          <a:xfrm>
            <a:off x="5591175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an]]></a:t>
            </a:r>
          </a:p>
        </p:txBody>
      </p:sp>
      <p:cxnSp>
        <p:nvCxnSpPr>
          <p:cNvPr id="64" name=""/>
          <p:cNvCxnSpPr/>
          <p:nvPr/>
        </p:nvCxnSpPr>
        <p:spPr>
          <a:xfrm>
            <a:off x="5791200" y="828675"/>
            <a:ext cx="0" cy="5838825"/>
          </a:xfrm>
          <a:prstGeom prst="line">
            <a:avLst/>
          </a:prstGeom>
          <a:ln w="12700" cap="flat" cmpd="sng" algn="ctr">
            <a:solidFill>
              <a:srgbClr val="808080">
                <a:alpha val="5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5" name=""/>
          <p:cNvSpPr txBox="1"/>
          <p:nvPr/>
        </p:nvSpPr>
        <p:spPr>
          <a:xfrm>
            <a:off x="5791200" y="676275"/>
            <a:ext cx="1905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Feb]]></a:t>
            </a:r>
          </a:p>
        </p:txBody>
      </p:sp>
      <p:cxnSp>
        <p:nvCxnSpPr>
          <p:cNvPr id="66" name=""/>
          <p:cNvCxnSpPr/>
          <p:nvPr/>
        </p:nvCxnSpPr>
        <p:spPr>
          <a:xfrm>
            <a:off x="5991225" y="828675"/>
            <a:ext cx="0" cy="5838825"/>
          </a:xfrm>
          <a:prstGeom prst="line">
            <a:avLst/>
          </a:prstGeom>
          <a:ln w="12700" cap="flat" cmpd="sng" algn="ctr">
            <a:solidFill>
              <a:srgbClr val="808080">
                <a:alpha val="5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7" name=""/>
          <p:cNvSpPr txBox="1"/>
          <p:nvPr/>
        </p:nvSpPr>
        <p:spPr>
          <a:xfrm>
            <a:off x="5991225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r]]></a:t>
            </a:r>
          </a:p>
        </p:txBody>
      </p:sp>
      <p:cxnSp>
        <p:nvCxnSpPr>
          <p:cNvPr id="68" name=""/>
          <p:cNvCxnSpPr/>
          <p:nvPr/>
        </p:nvCxnSpPr>
        <p:spPr>
          <a:xfrm>
            <a:off x="6191250" y="828675"/>
            <a:ext cx="0" cy="5838825"/>
          </a:xfrm>
          <a:prstGeom prst="line">
            <a:avLst/>
          </a:prstGeom>
          <a:ln w="12700" cap="flat" cmpd="sng" algn="ctr">
            <a:solidFill>
              <a:srgbClr val="808080">
                <a:alpha val="5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9" name=""/>
          <p:cNvSpPr txBox="1"/>
          <p:nvPr/>
        </p:nvSpPr>
        <p:spPr>
          <a:xfrm>
            <a:off x="6191250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pr]]></a:t>
            </a:r>
          </a:p>
        </p:txBody>
      </p:sp>
      <p:cxnSp>
        <p:nvCxnSpPr>
          <p:cNvPr id="70" name=""/>
          <p:cNvCxnSpPr/>
          <p:nvPr/>
        </p:nvCxnSpPr>
        <p:spPr>
          <a:xfrm>
            <a:off x="6400800" y="828675"/>
            <a:ext cx="0" cy="5838825"/>
          </a:xfrm>
          <a:prstGeom prst="line">
            <a:avLst/>
          </a:prstGeom>
          <a:ln w="12700" cap="flat" cmpd="sng" algn="ctr">
            <a:solidFill>
              <a:srgbClr val="808080">
                <a:alpha val="5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1" name=""/>
          <p:cNvSpPr txBox="1"/>
          <p:nvPr/>
        </p:nvSpPr>
        <p:spPr>
          <a:xfrm>
            <a:off x="6400800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y]]></a:t>
            </a:r>
          </a:p>
        </p:txBody>
      </p:sp>
      <p:cxnSp>
        <p:nvCxnSpPr>
          <p:cNvPr id="72" name=""/>
          <p:cNvCxnSpPr/>
          <p:nvPr/>
        </p:nvCxnSpPr>
        <p:spPr>
          <a:xfrm>
            <a:off x="6600825" y="828675"/>
            <a:ext cx="0" cy="5838825"/>
          </a:xfrm>
          <a:prstGeom prst="line">
            <a:avLst/>
          </a:prstGeom>
          <a:ln w="12700" cap="flat" cmpd="sng" algn="ctr">
            <a:solidFill>
              <a:srgbClr val="808080">
                <a:alpha val="5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3" name=""/>
          <p:cNvSpPr txBox="1"/>
          <p:nvPr/>
        </p:nvSpPr>
        <p:spPr>
          <a:xfrm>
            <a:off x="6600825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n]]></a:t>
            </a:r>
          </a:p>
        </p:txBody>
      </p:sp>
      <p:cxnSp>
        <p:nvCxnSpPr>
          <p:cNvPr id="74" name=""/>
          <p:cNvCxnSpPr/>
          <p:nvPr/>
        </p:nvCxnSpPr>
        <p:spPr>
          <a:xfrm>
            <a:off x="6800850" y="828675"/>
            <a:ext cx="0" cy="5838825"/>
          </a:xfrm>
          <a:prstGeom prst="line">
            <a:avLst/>
          </a:prstGeom>
          <a:ln w="12700" cap="flat" cmpd="sng" algn="ctr">
            <a:solidFill>
              <a:srgbClr val="808080">
                <a:alpha val="5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5" name=""/>
          <p:cNvSpPr txBox="1"/>
          <p:nvPr/>
        </p:nvSpPr>
        <p:spPr>
          <a:xfrm>
            <a:off x="6800850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l]]></a:t>
            </a:r>
          </a:p>
        </p:txBody>
      </p:sp>
      <p:cxnSp>
        <p:nvCxnSpPr>
          <p:cNvPr id="76" name=""/>
          <p:cNvCxnSpPr/>
          <p:nvPr/>
        </p:nvCxnSpPr>
        <p:spPr>
          <a:xfrm>
            <a:off x="7010400" y="828675"/>
            <a:ext cx="0" cy="5838825"/>
          </a:xfrm>
          <a:prstGeom prst="line">
            <a:avLst/>
          </a:prstGeom>
          <a:ln w="12700" cap="flat" cmpd="sng" algn="ctr">
            <a:solidFill>
              <a:srgbClr val="808080">
                <a:alpha val="5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7" name=""/>
          <p:cNvSpPr txBox="1"/>
          <p:nvPr/>
        </p:nvSpPr>
        <p:spPr>
          <a:xfrm>
            <a:off x="7010400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ug]]></a:t>
            </a:r>
          </a:p>
        </p:txBody>
      </p:sp>
      <p:cxnSp>
        <p:nvCxnSpPr>
          <p:cNvPr id="78" name=""/>
          <p:cNvCxnSpPr/>
          <p:nvPr/>
        </p:nvCxnSpPr>
        <p:spPr>
          <a:xfrm>
            <a:off x="7219950" y="828675"/>
            <a:ext cx="0" cy="5838825"/>
          </a:xfrm>
          <a:prstGeom prst="line">
            <a:avLst/>
          </a:prstGeom>
          <a:ln w="12700" cap="flat" cmpd="sng" algn="ctr">
            <a:solidFill>
              <a:srgbClr val="808080">
                <a:alpha val="5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9" name=""/>
          <p:cNvSpPr txBox="1"/>
          <p:nvPr/>
        </p:nvSpPr>
        <p:spPr>
          <a:xfrm>
            <a:off x="7219950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Sep]]></a:t>
            </a:r>
          </a:p>
        </p:txBody>
      </p:sp>
      <p:cxnSp>
        <p:nvCxnSpPr>
          <p:cNvPr id="80" name=""/>
          <p:cNvCxnSpPr/>
          <p:nvPr/>
        </p:nvCxnSpPr>
        <p:spPr>
          <a:xfrm>
            <a:off x="7419975" y="828675"/>
            <a:ext cx="0" cy="5838825"/>
          </a:xfrm>
          <a:prstGeom prst="line">
            <a:avLst/>
          </a:prstGeom>
          <a:ln w="12700" cap="flat" cmpd="sng" algn="ctr">
            <a:solidFill>
              <a:srgbClr val="808080">
                <a:alpha val="5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1" name=""/>
          <p:cNvSpPr txBox="1"/>
          <p:nvPr/>
        </p:nvSpPr>
        <p:spPr>
          <a:xfrm>
            <a:off x="7419975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Oct]]></a:t>
            </a:r>
          </a:p>
        </p:txBody>
      </p:sp>
      <p:cxnSp>
        <p:nvCxnSpPr>
          <p:cNvPr id="82" name=""/>
          <p:cNvCxnSpPr/>
          <p:nvPr/>
        </p:nvCxnSpPr>
        <p:spPr>
          <a:xfrm>
            <a:off x="7629525" y="828675"/>
            <a:ext cx="0" cy="5838825"/>
          </a:xfrm>
          <a:prstGeom prst="line">
            <a:avLst/>
          </a:prstGeom>
          <a:ln w="12700" cap="flat" cmpd="sng" algn="ctr">
            <a:solidFill>
              <a:srgbClr val="808080">
                <a:alpha val="5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3" name=""/>
          <p:cNvSpPr txBox="1"/>
          <p:nvPr/>
        </p:nvSpPr>
        <p:spPr>
          <a:xfrm>
            <a:off x="7629525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Nov]]></a:t>
            </a:r>
          </a:p>
        </p:txBody>
      </p:sp>
      <p:cxnSp>
        <p:nvCxnSpPr>
          <p:cNvPr id="84" name=""/>
          <p:cNvCxnSpPr/>
          <p:nvPr/>
        </p:nvCxnSpPr>
        <p:spPr>
          <a:xfrm>
            <a:off x="7829550" y="828675"/>
            <a:ext cx="0" cy="5838825"/>
          </a:xfrm>
          <a:prstGeom prst="line">
            <a:avLst/>
          </a:prstGeom>
          <a:ln w="12700" cap="flat" cmpd="sng" algn="ctr">
            <a:solidFill>
              <a:srgbClr val="808080">
                <a:alpha val="5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5" name=""/>
          <p:cNvSpPr txBox="1"/>
          <p:nvPr/>
        </p:nvSpPr>
        <p:spPr>
          <a:xfrm>
            <a:off x="7829550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Dec]]></a:t>
            </a:r>
          </a:p>
        </p:txBody>
      </p:sp>
      <p:cxnSp>
        <p:nvCxnSpPr>
          <p:cNvPr id="86" name=""/>
          <p:cNvCxnSpPr/>
          <p:nvPr/>
        </p:nvCxnSpPr>
        <p:spPr>
          <a:xfrm>
            <a:off x="8029575" y="828675"/>
            <a:ext cx="0" cy="5838825"/>
          </a:xfrm>
          <a:prstGeom prst="line">
            <a:avLst/>
          </a:prstGeom>
          <a:ln w="12700" cap="flat" cmpd="sng" algn="ctr">
            <a:solidFill>
              <a:srgbClr val="808080">
                <a:alpha val="5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7" name=""/>
          <p:cNvSpPr txBox="1"/>
          <p:nvPr/>
        </p:nvSpPr>
        <p:spPr>
          <a:xfrm>
            <a:off x="8029575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an]]></a:t>
            </a:r>
          </a:p>
        </p:txBody>
      </p:sp>
      <p:cxnSp>
        <p:nvCxnSpPr>
          <p:cNvPr id="88" name=""/>
          <p:cNvCxnSpPr/>
          <p:nvPr/>
        </p:nvCxnSpPr>
        <p:spPr>
          <a:xfrm>
            <a:off x="8239125" y="828675"/>
            <a:ext cx="0" cy="5838825"/>
          </a:xfrm>
          <a:prstGeom prst="line">
            <a:avLst/>
          </a:prstGeom>
          <a:ln w="12700" cap="flat" cmpd="sng" algn="ctr">
            <a:solidFill>
              <a:srgbClr val="808080">
                <a:alpha val="5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9" name=""/>
          <p:cNvSpPr txBox="1"/>
          <p:nvPr/>
        </p:nvSpPr>
        <p:spPr>
          <a:xfrm>
            <a:off x="8239125" y="676275"/>
            <a:ext cx="1809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Feb]]></a:t>
            </a:r>
          </a:p>
        </p:txBody>
      </p:sp>
      <p:cxnSp>
        <p:nvCxnSpPr>
          <p:cNvPr id="90" name=""/>
          <p:cNvCxnSpPr/>
          <p:nvPr/>
        </p:nvCxnSpPr>
        <p:spPr>
          <a:xfrm>
            <a:off x="8429625" y="828675"/>
            <a:ext cx="0" cy="5838825"/>
          </a:xfrm>
          <a:prstGeom prst="line">
            <a:avLst/>
          </a:prstGeom>
          <a:ln w="12700" cap="flat" cmpd="sng" algn="ctr">
            <a:solidFill>
              <a:srgbClr val="808080">
                <a:alpha val="5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1" name=""/>
          <p:cNvSpPr txBox="1"/>
          <p:nvPr/>
        </p:nvSpPr>
        <p:spPr>
          <a:xfrm>
            <a:off x="8429625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r]]></a:t>
            </a:r>
          </a:p>
        </p:txBody>
      </p:sp>
      <p:cxnSp>
        <p:nvCxnSpPr>
          <p:cNvPr id="92" name=""/>
          <p:cNvCxnSpPr/>
          <p:nvPr/>
        </p:nvCxnSpPr>
        <p:spPr>
          <a:xfrm>
            <a:off x="8639175" y="828675"/>
            <a:ext cx="0" cy="5838825"/>
          </a:xfrm>
          <a:prstGeom prst="line">
            <a:avLst/>
          </a:prstGeom>
          <a:ln w="12700" cap="flat" cmpd="sng" algn="ctr">
            <a:solidFill>
              <a:srgbClr val="808080">
                <a:alpha val="5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3" name=""/>
          <p:cNvSpPr txBox="1"/>
          <p:nvPr/>
        </p:nvSpPr>
        <p:spPr>
          <a:xfrm>
            <a:off x="8639175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pr]]></a:t>
            </a:r>
          </a:p>
        </p:txBody>
      </p:sp>
      <p:cxnSp>
        <p:nvCxnSpPr>
          <p:cNvPr id="94" name=""/>
          <p:cNvCxnSpPr/>
          <p:nvPr/>
        </p:nvCxnSpPr>
        <p:spPr>
          <a:xfrm>
            <a:off x="8839200" y="828675"/>
            <a:ext cx="0" cy="5838825"/>
          </a:xfrm>
          <a:prstGeom prst="line">
            <a:avLst/>
          </a:prstGeom>
          <a:ln w="12700" cap="flat" cmpd="sng" algn="ctr">
            <a:solidFill>
              <a:srgbClr val="808080">
                <a:alpha val="5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5" name=""/>
          <p:cNvSpPr txBox="1"/>
          <p:nvPr/>
        </p:nvSpPr>
        <p:spPr>
          <a:xfrm>
            <a:off x="8839200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y]]></a:t>
            </a:r>
          </a:p>
        </p:txBody>
      </p:sp>
      <p:cxnSp>
        <p:nvCxnSpPr>
          <p:cNvPr id="96" name=""/>
          <p:cNvCxnSpPr/>
          <p:nvPr/>
        </p:nvCxnSpPr>
        <p:spPr>
          <a:xfrm>
            <a:off x="9048750" y="828675"/>
            <a:ext cx="0" cy="5838825"/>
          </a:xfrm>
          <a:prstGeom prst="line">
            <a:avLst/>
          </a:prstGeom>
          <a:ln w="12700" cap="flat" cmpd="sng" algn="ctr">
            <a:solidFill>
              <a:srgbClr val="808080">
                <a:alpha val="5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Theme35">
  <a:themeElements>
    <a:clrScheme name="Theme3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35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35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1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2025-06-10T13:24:30Z</dcterms:created>
  <dcterms:modified xsi:type="dcterms:W3CDTF">2025-06-10T13:24:30Z</dcterms:modified>
  <dc:title>Untitled Presentation</dc:title>
  <dc:description/>
  <dc:subject/>
  <cp:keywords/>
  <cp:category/>
  <cp:revision/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