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36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606060">
                <a:alpha val="3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3">
  <a:themeElements>
    <a:clrScheme name="Theme5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2025-06-10T13:28:13Z</dcterms:created>
  <dcterms:modified xsi:type="dcterms:W3CDTF">2025-06-10T13:28:13Z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