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4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080808">
                <a:alpha val="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2025-06-10T13:29:47Z</dcterms:created>
  <dcterms:modified xsi:type="dcterms:W3CDTF">2025-06-10T13:29:47Z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