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57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556B2F">
                <a:alpha val="33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2025-06-10T13:31:37Z</dcterms:created>
  <dcterms:modified xsi:type="dcterms:W3CDTF">2025-06-10T13:31:37Z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