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973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609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048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91175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8029575" y="476250"/>
            <a:ext cx="10096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952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95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2952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2952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4953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495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048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04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144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144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049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04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049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04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049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04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145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14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145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14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240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240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336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33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336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33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336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33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432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4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432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43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528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528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433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43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528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52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528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528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529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5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529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52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720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72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720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720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816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81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816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8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911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91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912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912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912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91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912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91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4008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400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6008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600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8008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800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70104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7010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2199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219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4199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4199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6295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629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8295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8295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80295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8029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2391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2391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42962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429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639175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639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83920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8392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9048750" y="828675"/>
            <a:ext cx="0" cy="5838825"/>
          </a:xfrm>
          <a:prstGeom prst="line">
            <a:avLst/>
          </a:prstGeom>
          <a:ln w="12700" cap="flat" cmpd="sng" algn="ctr">
            <a:solidFill>
              <a:srgbClr val="808080">
                <a:alpha val="5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77">
  <a:themeElements>
    <a:clrScheme name="Theme7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2025-06-10T13:51:04Z</dcterms:created>
  <dcterms:modified xsi:type="dcterms:W3CDTF">2025-06-10T13:51:04Z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