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800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13239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14475" y="476250"/>
            <a:ext cx="5257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772275" y="476250"/>
            <a:ext cx="21717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28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28650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066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0668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5144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514475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621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962150" y="676275"/>
            <a:ext cx="4000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3622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3622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28098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2809875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238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2385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686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686175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1243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124325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5720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5720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0101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010150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448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4483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58959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5895975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324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3246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67722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6772275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219950" y="676275"/>
            <a:ext cx="4000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76200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7620000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8067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8067675" y="676275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85058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8505825" y="676275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2025-06-10T13:56:56Z</dcterms:created>
  <dcterms:modified xsi:type="dcterms:W3CDTF">2025-06-10T13:56:56Z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