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4915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476250"/>
            <a:ext cx="600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790575" y="47625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181350" y="476250"/>
            <a:ext cx="2381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562600" y="476250"/>
            <a:ext cx="23907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962900" y="476250"/>
            <a:ext cx="9810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905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905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810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810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905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90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9906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99060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1715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171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3811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3811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5716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5716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7716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7716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9716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9716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21717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21717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3812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3812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5717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5717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7813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7813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9718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9718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31813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31813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33813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338137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5623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5623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7623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76237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9624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9624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41624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41624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43624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43624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45624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45624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7625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7625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9625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9625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51625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51625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53625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53625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55626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55626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7721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772150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9626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9626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61626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616267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63531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63531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65627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6562725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67532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67532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96277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96277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71628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716280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73628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7362825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75628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75628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77533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77533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79629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7962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8162925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8162925" y="676275"/>
            <a:ext cx="1809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83439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834390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85534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8553450" y="676275"/>
            <a:ext cx="1905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874395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8743950" y="676275"/>
            <a:ext cx="2000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8953500" y="828675"/>
            <a:ext cx="0" cy="5838825"/>
          </a:xfrm>
          <a:prstGeom prst="line">
            <a:avLst/>
          </a:prstGeom>
          <a:ln w="12700" cap="flat" cmpd="sng" algn="ctr">
            <a:solidFill>
              <a:srgbClr val="000080">
                <a:alpha val="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83">
  <a:themeElements>
    <a:clrScheme name="Theme8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2025-06-11T09:07:57Z</dcterms:created>
  <dcterms:modified xsi:type="dcterms:W3CDTF">2025-06-11T09:07:57Z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