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4934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476250"/>
            <a:ext cx="600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90575" y="47625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81350" y="47625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62600" y="476250"/>
            <a:ext cx="23907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962900" y="476250"/>
            <a:ext cx="981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905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905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810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81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905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90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906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906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715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71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811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811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716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7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716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716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716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71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717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717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812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812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717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717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813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813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718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71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813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81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813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8137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623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62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623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6237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624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62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624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624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624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624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625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625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625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62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625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625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625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62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626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62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721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7215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626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62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626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6267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3531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353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5627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5627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7532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75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9627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9627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1628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1628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3628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362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5628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5628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7533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753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79629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796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1629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1629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3439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343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5534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5534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7439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743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89535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95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91">
  <a:themeElements>
    <a:clrScheme name="Theme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2025-06-11T09:11:09Z</dcterms:created>
  <dcterms:modified xsi:type="dcterms:W3CDTF">2025-06-11T09:11:09Z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