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4953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47625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47625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2025-06-11T09:14:26Z</dcterms:created>
  <dcterms:modified xsi:type="dcterms:W3CDTF">2025-06-11T09:14:26Z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