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4966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47625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47625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81350" y="47625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62600" y="47625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62900" y="476250"/>
            <a:ext cx="981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8102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81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9057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90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9060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906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7157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71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8112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811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7162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7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7165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716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7167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71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7170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717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8125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812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7175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717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8130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813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7180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71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8135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81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8137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8137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6235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62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6237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6237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6240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62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6242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624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6245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624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6250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625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6252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62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6255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625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6257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62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6260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62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7215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7215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6265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62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6267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6267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35317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353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56272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5627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75322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75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96277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9627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16280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1628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36282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362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56285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5628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75335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753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96290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96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162925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1629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34390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343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55345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5534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74395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743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953500" y="828675"/>
            <a:ext cx="0" cy="5838825"/>
          </a:xfrm>
          <a:prstGeom prst="line">
            <a:avLst/>
          </a:prstGeom>
          <a:ln w="12700" cap="flat" cmpd="sng" algn="ctr">
            <a:solidFill>
              <a:srgbClr val="333333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9">
  <a:themeElements>
    <a:clrScheme name="Theme8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2025-06-11T09:16:29Z</dcterms:created>
  <dcterms:modified xsi:type="dcterms:W3CDTF">2025-06-11T09:16:29Z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