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4975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4857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4857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4857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4857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4857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4857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638175"/>
            <a:ext cx="0" cy="60293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2025-06-11T09:18:04Z</dcterms:created>
  <dcterms:modified xsi:type="dcterms:W3CDTF">2025-06-11T09:18:04Z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