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65099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6667500"/>
          <a:chOff x="95250" y="95250"/>
          <a:chExt cx="9144000" cy="6667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6000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790575" y="381000"/>
            <a:ext cx="23812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181350" y="381000"/>
            <a:ext cx="23812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5562600" y="381000"/>
            <a:ext cx="23907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7962900" y="381000"/>
            <a:ext cx="9810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3905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390525" y="58102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5810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58102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7905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79057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9906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990600" y="58102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1715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17157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3811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381125" y="58102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15716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157162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17716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1771650" y="58102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19716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197167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21717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217170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23812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2381250" y="58102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25717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257175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27813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2781300" y="58102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29718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297180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31813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318135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33813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3381375" y="58102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35623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356235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37623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3762375" y="58102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39624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396240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41624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4162425" y="58102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43624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436245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45624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456247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47625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4762500" y="58102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49625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496252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51625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5162550" y="58102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53625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536257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55626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556260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57721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5772150" y="58102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59626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596265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61626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6162675" y="58102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63531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635317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65627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6562725" y="58102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67532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675322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69627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696277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71628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7162800" y="58102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73628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736282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75628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7562850" y="58102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77533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775335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79629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796290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81629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8162925" y="58102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83439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834390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85534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8553450" y="58102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87439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874395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89535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65">
  <a:themeElements>
    <a:clrScheme name="Theme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2025-06-11T09:38:37Z</dcterms:created>
  <dcterms:modified xsi:type="dcterms:W3CDTF">2025-06-11T09:38:37Z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