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18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7182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53075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4385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81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810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81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8107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6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620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6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620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52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52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526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43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431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43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431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43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431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24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241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24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242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24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2422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05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052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05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052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895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8957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095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0957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286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2862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4862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686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6863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876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8768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076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0768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267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2673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467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467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667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66737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848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848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048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0483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23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2388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438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4389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629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6294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829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8294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029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0294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219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2199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419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4199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610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6104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810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8105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010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01052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191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1915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391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3915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582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5820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2025-06-11T09:52:41Z</dcterms:created>
  <dcterms:modified xsi:type="dcterms:W3CDTF">2025-06-11T09:52:41Z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