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231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72125" y="38100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381000"/>
            <a:ext cx="9906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90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905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000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00012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81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811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81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811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81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811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81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812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81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812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81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812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81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813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71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718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7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719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7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719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72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720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72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720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7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720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720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72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721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58102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62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627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62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627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62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628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72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72450" y="58102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53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5342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53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53475" y="58102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23">
  <a:themeElements>
    <a:clrScheme name="Theme2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2025-06-11T10:00:46Z</dcterms:created>
  <dcterms:modified xsi:type="dcterms:W3CDTF">2025-06-11T10:00:46Z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