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5247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600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90575" y="38100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81350" y="38100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62600" y="381000"/>
            <a:ext cx="23907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962900" y="381000"/>
            <a:ext cx="981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90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90525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810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810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905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905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90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90600" y="58102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715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715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81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81125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71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716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716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71650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716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716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717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717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812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81250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717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717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81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81300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71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718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81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813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81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81375" y="58102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62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623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62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62375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62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624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624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62425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62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624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62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62500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62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625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625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62550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625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625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62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626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721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72150" y="58102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626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626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626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62675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353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3531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562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562725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753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7532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9627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9627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162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162800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3628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3628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5628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562850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753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7533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7962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79629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1629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162925" y="58102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343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3439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553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553450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743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7439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8953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7">
  <a:themeElements>
    <a:clrScheme name="Theme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2025-06-11T10:03:25Z</dcterms:created>
  <dcterms:modified xsi:type="dcterms:W3CDTF">2025-06-11T10:03:25Z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