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353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90550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90550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90550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42950"/>
            <a:ext cx="0" cy="59245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2025-06-11T10:21:03Z</dcterms:created>
  <dcterms:modified xsi:type="dcterms:W3CDTF">2025-06-11T10:21:03Z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