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5374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600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790575" y="381000"/>
            <a:ext cx="2381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81350" y="381000"/>
            <a:ext cx="2381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562600" y="381000"/>
            <a:ext cx="23907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962900" y="381000"/>
            <a:ext cx="981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905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90525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810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8102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905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905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9906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90600" y="590550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1715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1715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3811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381125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5716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57162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7716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77165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9716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9716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21717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21717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3812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38125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5717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5717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7813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78130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9718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9718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31813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31813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33813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3381375" y="590550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5623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5623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7623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762375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9624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9624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41624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4162425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43624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43624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5624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5624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7625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76250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9625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96252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51625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516255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53625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53625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55626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55626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7721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772150" y="590550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9626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9626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61626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6162675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63531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63531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65627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6562725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67532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675322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9627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9627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71628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716280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73628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736282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75628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756285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77533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77533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79629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79629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81629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8162925" y="590550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83439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83439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85534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855345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87439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87439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254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89535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33">
  <a:themeElements>
    <a:clrScheme name="Theme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2025-06-11T10:24:30Z</dcterms:created>
  <dcterms:modified xsi:type="dcterms:W3CDTF">2025-06-11T10:24:30Z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