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65430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6667500"/>
          <a:chOff x="95250" y="95250"/>
          <a:chExt cx="9144000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6000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790575" y="381000"/>
            <a:ext cx="23812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181350" y="381000"/>
            <a:ext cx="23812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562600" y="381000"/>
            <a:ext cx="23907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7962900" y="381000"/>
            <a:ext cx="9810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3905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390525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5810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58102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905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9057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9906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990600" y="590550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1715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17157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3811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381125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5716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57162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7716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771650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9716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97167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21717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217170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3812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381250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5717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57175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7813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781300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9718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97180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31813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318135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33813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3381375" y="590550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5623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56235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7623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762375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9624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96240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41624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4162425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43624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436245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45624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456247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7625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762500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9625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96252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51625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5162550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53625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536257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55626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556260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7721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772150" y="590550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9626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96265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61626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6162675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63531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635317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65627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6562725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67532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675322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69627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696277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71628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7162800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73628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736282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75628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7562850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77533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775335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79629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796290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81629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8162925" y="590550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83439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834390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85534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8553450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87439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874395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89535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62">
  <a:themeElements>
    <a:clrScheme name="Theme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2025-06-11T10:33:51Z</dcterms:created>
  <dcterms:modified xsi:type="dcterms:W3CDTF">2025-06-11T10:33:51Z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