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016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381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716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6290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6864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753350" y="381000"/>
            <a:ext cx="1190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619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619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334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334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048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048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8763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8763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0477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0477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2287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2287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390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3906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5716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5716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7430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743075" y="59055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19050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19050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076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0764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247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2479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419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4193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5908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5908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7622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7622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29432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29432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1051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1051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2861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2861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4480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4480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6290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6290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38004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3800475" y="59055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39624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39624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1338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1338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3053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3053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4767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4767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6482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6482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4819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48196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0006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0006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1720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1720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3435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3435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5149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5149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56864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56864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58578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58578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0293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0293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62007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62007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3722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3722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543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5436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67151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67151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6886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68865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70675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70675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72294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72294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410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4104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7581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75819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7753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77533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79248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7924800" y="59055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80867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80867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82581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82581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4296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4296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86010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86010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87725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87725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89439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1">
  <a:themeElements>
    <a:clrScheme name="Theme5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2025-06-11T12:11:29Z</dcterms:created>
  <dcterms:modified xsi:type="dcterms:W3CDTF">2025-06-11T12:11:29Z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