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66044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6667500"/>
          <a:chOff x="95250" y="95250"/>
          <a:chExt cx="9144000" cy="6667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13811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1571625" y="381000"/>
            <a:ext cx="2057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629025" y="381000"/>
            <a:ext cx="2057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5686425" y="381000"/>
            <a:ext cx="2057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7753350" y="381000"/>
            <a:ext cx="1190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2000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20002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3714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371475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5429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54292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7143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71437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8858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885825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0572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05727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2382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238250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14001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140017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15811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158115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17526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1752600" y="59055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19145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191452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20859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2085975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22574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225742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24288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2428875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26003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260032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27717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277177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29527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2952750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31146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311467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32956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3295650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34575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345757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36385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363855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38100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3810000" y="59055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39719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397192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41433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4143375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43148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431482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44862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4486275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46577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465772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48291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482917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50101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5010150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51816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518160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53530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5353050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55245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552450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56959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569595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58674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5867400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60388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603885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62103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6210300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63817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638175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65532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6553200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67246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672465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68961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689610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70770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7077075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72390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723900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74199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7419975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75914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759142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77628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776287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79343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7934325" y="59055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80962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809625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82677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8267700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84391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843915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86106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8610600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87820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878205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89535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99">
  <a:themeElements>
    <a:clrScheme name="Theme9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2025-06-11T12:16:13Z</dcterms:created>
  <dcterms:modified xsi:type="dcterms:W3CDTF">2025-06-11T12:16:13Z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