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063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439275" cy="6667500"/>
          <a:chOff x="95250" y="95250"/>
          <a:chExt cx="9439275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864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190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2000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81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810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61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619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42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429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23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239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95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954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66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668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657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657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838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83832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009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0097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190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1907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371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3717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552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5527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733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7336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914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914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105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1051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276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2766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4671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4671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638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6385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8290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8290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01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010025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181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1814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3624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543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5434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724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7244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905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9053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086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086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276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27685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457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4578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638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638800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819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8197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000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0007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181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1817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362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3627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543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5436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724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7246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905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9056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086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0866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267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2675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4580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4580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629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62952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820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8200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0010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0010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1819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8181975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8362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8362950" y="59055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534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5344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715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71537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896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89635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90773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9077325" y="590550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9258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9258300" y="590550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94392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2025-06-11T12:19:26Z</dcterms:created>
  <dcterms:modified xsi:type="dcterms:W3CDTF">2025-06-11T12:19:26Z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