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07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864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190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200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2000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71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714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42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429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23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239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95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953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66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668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47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477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19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192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90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906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71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7165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33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335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105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1050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76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764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57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574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628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6289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800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8003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813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813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52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527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324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3242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95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956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76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766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481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4810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010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0100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910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910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62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624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533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5339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705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7053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863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863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57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577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229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2292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4102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4102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81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816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7531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7531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9340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9340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960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960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769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769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448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4484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629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6294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800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8008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972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9723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1532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1532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324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3247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96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961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667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6676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848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8486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80200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802005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1819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1819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362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3629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534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5344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705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7058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877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8773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90582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3">
  <a:themeElements>
    <a:clrScheme name="Theme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2025-06-11T12:20:28Z</dcterms:created>
  <dcterms:modified xsi:type="dcterms:W3CDTF">2025-06-11T12:20:28Z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