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08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864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190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200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2000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71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714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42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429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95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953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38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382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9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97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81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811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14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145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95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955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57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574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38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384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609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6098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81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813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52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527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242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242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305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3051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671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671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480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480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9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9525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81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814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52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529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24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243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5053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5053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67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672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48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482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19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196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911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911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62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625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34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340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7150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7150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86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864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48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483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29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293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400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4008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72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722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43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437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915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9151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961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961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580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580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39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390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610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6104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81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819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62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62900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115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1153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962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962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582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582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39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391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810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8106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820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8">
  <a:themeElements>
    <a:clrScheme name="Theme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2025-06-11T12:22:48Z</dcterms:created>
  <dcterms:modified xsi:type="dcterms:W3CDTF">2025-06-11T12:22:48Z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