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14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238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477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3906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430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383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193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622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051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480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004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338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767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482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625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0545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8642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007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436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865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294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723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248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581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0107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72525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2025-06-11T12:32:09Z</dcterms:created>
  <dcterms:modified xsi:type="dcterms:W3CDTF">2025-06-11T12:32:09Z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