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157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46958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886325" y="381000"/>
            <a:ext cx="40671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5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" name=""/>
          <p:cNvSpPr txBox="1"/>
          <p:nvPr/>
        </p:nvSpPr>
        <p:spPr>
          <a:xfrm>
            <a:off x="190500" y="581025"/>
            <a:ext cx="5905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" name=""/>
          <p:cNvCxnSpPr/>
          <p:nvPr/>
        </p:nvCxnSpPr>
        <p:spPr>
          <a:xfrm>
            <a:off x="781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781050" y="581025"/>
            <a:ext cx="571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136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1362075" y="581025"/>
            <a:ext cx="5905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1952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1952625" y="581025"/>
            <a:ext cx="5905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2552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2552700" y="581025"/>
            <a:ext cx="571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3124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3124200" y="581025"/>
            <a:ext cx="5905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3714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3714750" y="581025"/>
            <a:ext cx="571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4295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4295775" y="581025"/>
            <a:ext cx="5905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4886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4886325" y="581025"/>
            <a:ext cx="5905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5486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5486400" y="581025"/>
            <a:ext cx="533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6019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6019800" y="581025"/>
            <a:ext cx="5905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6610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6610350" y="581025"/>
            <a:ext cx="571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7191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" name=""/>
          <p:cNvSpPr txBox="1"/>
          <p:nvPr/>
        </p:nvSpPr>
        <p:spPr>
          <a:xfrm>
            <a:off x="7191375" y="581025"/>
            <a:ext cx="5905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1" name=""/>
          <p:cNvCxnSpPr/>
          <p:nvPr/>
        </p:nvCxnSpPr>
        <p:spPr>
          <a:xfrm>
            <a:off x="77819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" name=""/>
          <p:cNvSpPr txBox="1"/>
          <p:nvPr/>
        </p:nvSpPr>
        <p:spPr>
          <a:xfrm>
            <a:off x="7781925" y="581025"/>
            <a:ext cx="571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3" name=""/>
          <p:cNvCxnSpPr/>
          <p:nvPr/>
        </p:nvCxnSpPr>
        <p:spPr>
          <a:xfrm>
            <a:off x="8362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4" name=""/>
          <p:cNvSpPr txBox="1"/>
          <p:nvPr/>
        </p:nvSpPr>
        <p:spPr>
          <a:xfrm>
            <a:off x="8362950" y="581025"/>
            <a:ext cx="5905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5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8">
  <a:themeElements>
    <a:clrScheme name="Theme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2025-06-11T12:35:05Z</dcterms:created>
  <dcterms:modified xsi:type="dcterms:W3CDTF">2025-06-11T12:35:05Z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