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16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809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381000"/>
            <a:ext cx="12096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209800" y="381000"/>
            <a:ext cx="12096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419475" y="381000"/>
            <a:ext cx="12096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629150" y="381000"/>
            <a:ext cx="12096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5838825" y="381000"/>
            <a:ext cx="12096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7048500" y="381000"/>
            <a:ext cx="12096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2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8248650" y="381000"/>
            <a:ext cx="7048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3]]></a:t>
            </a:r>
          </a:p>
        </p:txBody>
      </p:sp>
      <p:cxnSp>
        <p:nvCxnSpPr>
          <p:cNvPr id="11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1905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295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2952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390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3905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49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4953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600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6000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695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6953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800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8001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895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8953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1000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10001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1104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11049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1200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12001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1295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12954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14001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1504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15049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1600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16002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170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17049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1809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18097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19050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2009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20097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2105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21050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2209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22098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2314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23145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240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24003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2505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25050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2609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26098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2705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27051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2809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28098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2914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29146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3009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30099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31146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3219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32194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3314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33147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3419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34194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3524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35242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3609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36099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3714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37147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38100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3914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39147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4019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40195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4114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41148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4219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42195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4324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43243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4419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44196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452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45243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4629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46291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4724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47244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4819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48196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4924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492442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5029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50292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5124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51244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5229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52292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5334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53340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5429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54292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5534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55340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5638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56388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5734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57340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5838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58388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5934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59340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8" name=""/>
          <p:cNvSpPr txBox="1"/>
          <p:nvPr/>
        </p:nvSpPr>
        <p:spPr>
          <a:xfrm>
            <a:off x="60293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9" name=""/>
          <p:cNvCxnSpPr/>
          <p:nvPr/>
        </p:nvCxnSpPr>
        <p:spPr>
          <a:xfrm>
            <a:off x="6134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0" name=""/>
          <p:cNvSpPr txBox="1"/>
          <p:nvPr/>
        </p:nvSpPr>
        <p:spPr>
          <a:xfrm>
            <a:off x="61341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31" name=""/>
          <p:cNvCxnSpPr/>
          <p:nvPr/>
        </p:nvCxnSpPr>
        <p:spPr>
          <a:xfrm>
            <a:off x="6229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2" name=""/>
          <p:cNvSpPr txBox="1"/>
          <p:nvPr/>
        </p:nvSpPr>
        <p:spPr>
          <a:xfrm>
            <a:off x="62293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3" name=""/>
          <p:cNvCxnSpPr/>
          <p:nvPr/>
        </p:nvCxnSpPr>
        <p:spPr>
          <a:xfrm>
            <a:off x="6334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4" name=""/>
          <p:cNvSpPr txBox="1"/>
          <p:nvPr/>
        </p:nvSpPr>
        <p:spPr>
          <a:xfrm>
            <a:off x="633412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5" name=""/>
          <p:cNvCxnSpPr/>
          <p:nvPr/>
        </p:nvCxnSpPr>
        <p:spPr>
          <a:xfrm>
            <a:off x="6438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6" name=""/>
          <p:cNvSpPr txBox="1"/>
          <p:nvPr/>
        </p:nvSpPr>
        <p:spPr>
          <a:xfrm>
            <a:off x="64389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37" name=""/>
          <p:cNvCxnSpPr/>
          <p:nvPr/>
        </p:nvCxnSpPr>
        <p:spPr>
          <a:xfrm>
            <a:off x="6534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8" name=""/>
          <p:cNvSpPr txBox="1"/>
          <p:nvPr/>
        </p:nvSpPr>
        <p:spPr>
          <a:xfrm>
            <a:off x="65341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9" name=""/>
          <p:cNvCxnSpPr/>
          <p:nvPr/>
        </p:nvCxnSpPr>
        <p:spPr>
          <a:xfrm>
            <a:off x="6638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0" name=""/>
          <p:cNvSpPr txBox="1"/>
          <p:nvPr/>
        </p:nvSpPr>
        <p:spPr>
          <a:xfrm>
            <a:off x="663892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41" name=""/>
          <p:cNvCxnSpPr/>
          <p:nvPr/>
        </p:nvCxnSpPr>
        <p:spPr>
          <a:xfrm>
            <a:off x="6743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2" name=""/>
          <p:cNvSpPr txBox="1"/>
          <p:nvPr/>
        </p:nvSpPr>
        <p:spPr>
          <a:xfrm>
            <a:off x="67437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43" name=""/>
          <p:cNvCxnSpPr/>
          <p:nvPr/>
        </p:nvCxnSpPr>
        <p:spPr>
          <a:xfrm>
            <a:off x="6838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4" name=""/>
          <p:cNvSpPr txBox="1"/>
          <p:nvPr/>
        </p:nvSpPr>
        <p:spPr>
          <a:xfrm>
            <a:off x="68389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45" name=""/>
          <p:cNvCxnSpPr/>
          <p:nvPr/>
        </p:nvCxnSpPr>
        <p:spPr>
          <a:xfrm>
            <a:off x="6943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6" name=""/>
          <p:cNvSpPr txBox="1"/>
          <p:nvPr/>
        </p:nvSpPr>
        <p:spPr>
          <a:xfrm>
            <a:off x="69437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7" name=""/>
          <p:cNvCxnSpPr/>
          <p:nvPr/>
        </p:nvCxnSpPr>
        <p:spPr>
          <a:xfrm>
            <a:off x="7048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8" name=""/>
          <p:cNvSpPr txBox="1"/>
          <p:nvPr/>
        </p:nvSpPr>
        <p:spPr>
          <a:xfrm>
            <a:off x="70485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49" name=""/>
          <p:cNvCxnSpPr/>
          <p:nvPr/>
        </p:nvCxnSpPr>
        <p:spPr>
          <a:xfrm>
            <a:off x="7143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0" name=""/>
          <p:cNvSpPr txBox="1"/>
          <p:nvPr/>
        </p:nvSpPr>
        <p:spPr>
          <a:xfrm>
            <a:off x="71437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51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2" name=""/>
          <p:cNvSpPr txBox="1"/>
          <p:nvPr/>
        </p:nvSpPr>
        <p:spPr>
          <a:xfrm>
            <a:off x="72390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53" name=""/>
          <p:cNvCxnSpPr/>
          <p:nvPr/>
        </p:nvCxnSpPr>
        <p:spPr>
          <a:xfrm>
            <a:off x="7343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4" name=""/>
          <p:cNvSpPr txBox="1"/>
          <p:nvPr/>
        </p:nvSpPr>
        <p:spPr>
          <a:xfrm>
            <a:off x="73437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55" name=""/>
          <p:cNvCxnSpPr/>
          <p:nvPr/>
        </p:nvCxnSpPr>
        <p:spPr>
          <a:xfrm>
            <a:off x="743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6" name=""/>
          <p:cNvSpPr txBox="1"/>
          <p:nvPr/>
        </p:nvSpPr>
        <p:spPr>
          <a:xfrm>
            <a:off x="74390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57" name=""/>
          <p:cNvCxnSpPr/>
          <p:nvPr/>
        </p:nvCxnSpPr>
        <p:spPr>
          <a:xfrm>
            <a:off x="7543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8" name=""/>
          <p:cNvSpPr txBox="1"/>
          <p:nvPr/>
        </p:nvSpPr>
        <p:spPr>
          <a:xfrm>
            <a:off x="75438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59" name=""/>
          <p:cNvCxnSpPr/>
          <p:nvPr/>
        </p:nvCxnSpPr>
        <p:spPr>
          <a:xfrm>
            <a:off x="7639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0" name=""/>
          <p:cNvSpPr txBox="1"/>
          <p:nvPr/>
        </p:nvSpPr>
        <p:spPr>
          <a:xfrm>
            <a:off x="76390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61" name=""/>
          <p:cNvCxnSpPr/>
          <p:nvPr/>
        </p:nvCxnSpPr>
        <p:spPr>
          <a:xfrm>
            <a:off x="7743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2" name=""/>
          <p:cNvSpPr txBox="1"/>
          <p:nvPr/>
        </p:nvSpPr>
        <p:spPr>
          <a:xfrm>
            <a:off x="77438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3" name=""/>
          <p:cNvCxnSpPr/>
          <p:nvPr/>
        </p:nvCxnSpPr>
        <p:spPr>
          <a:xfrm>
            <a:off x="7848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4" name=""/>
          <p:cNvSpPr txBox="1"/>
          <p:nvPr/>
        </p:nvSpPr>
        <p:spPr>
          <a:xfrm>
            <a:off x="784860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65" name=""/>
          <p:cNvCxnSpPr/>
          <p:nvPr/>
        </p:nvCxnSpPr>
        <p:spPr>
          <a:xfrm>
            <a:off x="7943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6" name=""/>
          <p:cNvSpPr txBox="1"/>
          <p:nvPr/>
        </p:nvSpPr>
        <p:spPr>
          <a:xfrm>
            <a:off x="79438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67" name=""/>
          <p:cNvCxnSpPr/>
          <p:nvPr/>
        </p:nvCxnSpPr>
        <p:spPr>
          <a:xfrm>
            <a:off x="8048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8" name=""/>
          <p:cNvSpPr txBox="1"/>
          <p:nvPr/>
        </p:nvSpPr>
        <p:spPr>
          <a:xfrm>
            <a:off x="804862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69" name=""/>
          <p:cNvCxnSpPr/>
          <p:nvPr/>
        </p:nvCxnSpPr>
        <p:spPr>
          <a:xfrm>
            <a:off x="815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0" name=""/>
          <p:cNvSpPr txBox="1"/>
          <p:nvPr/>
        </p:nvSpPr>
        <p:spPr>
          <a:xfrm>
            <a:off x="81534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71" name=""/>
          <p:cNvCxnSpPr/>
          <p:nvPr/>
        </p:nvCxnSpPr>
        <p:spPr>
          <a:xfrm>
            <a:off x="8248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2" name=""/>
          <p:cNvSpPr txBox="1"/>
          <p:nvPr/>
        </p:nvSpPr>
        <p:spPr>
          <a:xfrm>
            <a:off x="824865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73" name=""/>
          <p:cNvCxnSpPr/>
          <p:nvPr/>
        </p:nvCxnSpPr>
        <p:spPr>
          <a:xfrm>
            <a:off x="8353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4" name=""/>
          <p:cNvSpPr txBox="1"/>
          <p:nvPr/>
        </p:nvSpPr>
        <p:spPr>
          <a:xfrm>
            <a:off x="835342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75" name=""/>
          <p:cNvCxnSpPr/>
          <p:nvPr/>
        </p:nvCxnSpPr>
        <p:spPr>
          <a:xfrm>
            <a:off x="8448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6" name=""/>
          <p:cNvSpPr txBox="1"/>
          <p:nvPr/>
        </p:nvSpPr>
        <p:spPr>
          <a:xfrm>
            <a:off x="844867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77" name=""/>
          <p:cNvCxnSpPr/>
          <p:nvPr/>
        </p:nvCxnSpPr>
        <p:spPr>
          <a:xfrm>
            <a:off x="8553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8" name=""/>
          <p:cNvSpPr txBox="1"/>
          <p:nvPr/>
        </p:nvSpPr>
        <p:spPr>
          <a:xfrm>
            <a:off x="8553450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79" name=""/>
          <p:cNvCxnSpPr/>
          <p:nvPr/>
        </p:nvCxnSpPr>
        <p:spPr>
          <a:xfrm>
            <a:off x="8648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0" name=""/>
          <p:cNvSpPr txBox="1"/>
          <p:nvPr/>
        </p:nvSpPr>
        <p:spPr>
          <a:xfrm>
            <a:off x="8648700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81" name=""/>
          <p:cNvCxnSpPr/>
          <p:nvPr/>
        </p:nvCxnSpPr>
        <p:spPr>
          <a:xfrm>
            <a:off x="8753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2" name=""/>
          <p:cNvSpPr txBox="1"/>
          <p:nvPr/>
        </p:nvSpPr>
        <p:spPr>
          <a:xfrm>
            <a:off x="8753475" y="581025"/>
            <a:ext cx="95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83" name=""/>
          <p:cNvCxnSpPr/>
          <p:nvPr/>
        </p:nvCxnSpPr>
        <p:spPr>
          <a:xfrm>
            <a:off x="884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4" name=""/>
          <p:cNvSpPr txBox="1"/>
          <p:nvPr/>
        </p:nvSpPr>
        <p:spPr>
          <a:xfrm>
            <a:off x="8848725" y="581025"/>
            <a:ext cx="1047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85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2025-06-11T12:35:50Z</dcterms:created>
  <dcterms:modified xsi:type="dcterms:W3CDTF">2025-06-11T12:35:50Z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