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9144000" cy="6858000" type="screen4x3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38661702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.00000000006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5250" y="95250"/>
          <a:ext cx="9144000" cy="6667500"/>
          <a:chOff x="95250" y="95250"/>
          <a:chExt cx="9144000" cy="6667500"/>
        </a:xfrm>
      </p:grpSpPr>
      <p:sp>
        <p:nvSpPr>
          <p:cNvPr id="2" name=""/>
          <p:cNvSpPr txBox="1"/>
          <p:nvPr/>
        </p:nvSpPr>
        <p:spPr>
          <a:xfrm>
            <a:off x="95250" y="95250"/>
            <a:ext cx="9048750" cy="285750"/>
          </a:xfrm>
          <a:prstGeom prst="rect">
            <a:avLst/>
          </a:prstGeom>
          <a:noFill/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ET-04: Delay in Jewel Steel Structure Lack of Authority approval (DCCA) for New Modification]]></a:t>
            </a:r>
          </a:p>
        </p:txBody>
      </p:sp>
      <p:sp>
        <p:nvSpPr>
          <p:cNvPr id="3" name=""/>
          <p:cNvSpPr txBox="1"/>
          <p:nvPr/>
        </p:nvSpPr>
        <p:spPr>
          <a:xfrm>
            <a:off x="190500" y="381000"/>
            <a:ext cx="165735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7]]></a:t>
            </a:r>
          </a:p>
        </p:txBody>
      </p:sp>
      <p:sp>
        <p:nvSpPr>
          <p:cNvPr id="4" name=""/>
          <p:cNvSpPr txBox="1"/>
          <p:nvPr/>
        </p:nvSpPr>
        <p:spPr>
          <a:xfrm>
            <a:off x="1847850" y="381000"/>
            <a:ext cx="19812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8]]></a:t>
            </a:r>
          </a:p>
        </p:txBody>
      </p:sp>
      <p:sp>
        <p:nvSpPr>
          <p:cNvPr id="5" name=""/>
          <p:cNvSpPr txBox="1"/>
          <p:nvPr/>
        </p:nvSpPr>
        <p:spPr>
          <a:xfrm>
            <a:off x="3829050" y="381000"/>
            <a:ext cx="19812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9]]></a:t>
            </a:r>
          </a:p>
        </p:txBody>
      </p:sp>
      <p:sp>
        <p:nvSpPr>
          <p:cNvPr id="6" name=""/>
          <p:cNvSpPr txBox="1"/>
          <p:nvPr/>
        </p:nvSpPr>
        <p:spPr>
          <a:xfrm>
            <a:off x="5819775" y="381000"/>
            <a:ext cx="19907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20]]></a:t>
            </a:r>
          </a:p>
        </p:txBody>
      </p:sp>
      <p:sp>
        <p:nvSpPr>
          <p:cNvPr id="7" name=""/>
          <p:cNvSpPr txBox="1"/>
          <p:nvPr/>
        </p:nvSpPr>
        <p:spPr>
          <a:xfrm>
            <a:off x="7800975" y="381000"/>
            <a:ext cx="11525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21]]></a:t>
            </a:r>
          </a:p>
        </p:txBody>
      </p:sp>
      <p:cxnSp>
        <p:nvCxnSpPr>
          <p:cNvPr id="8" name=""/>
          <p:cNvCxnSpPr/>
          <p:nvPr/>
        </p:nvCxnSpPr>
        <p:spPr>
          <a:xfrm flipV="1">
            <a:off x="190500" y="733425"/>
            <a:ext cx="9525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" name=""/>
          <p:cNvSpPr txBox="1"/>
          <p:nvPr/>
        </p:nvSpPr>
        <p:spPr>
          <a:xfrm>
            <a:off x="190500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10" name=""/>
          <p:cNvCxnSpPr/>
          <p:nvPr/>
        </p:nvCxnSpPr>
        <p:spPr>
          <a:xfrm>
            <a:off x="36195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" name=""/>
          <p:cNvSpPr txBox="1"/>
          <p:nvPr/>
        </p:nvSpPr>
        <p:spPr>
          <a:xfrm>
            <a:off x="361950" y="581025"/>
            <a:ext cx="1619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12" name=""/>
          <p:cNvCxnSpPr/>
          <p:nvPr/>
        </p:nvCxnSpPr>
        <p:spPr>
          <a:xfrm>
            <a:off x="52387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3" name=""/>
          <p:cNvSpPr txBox="1"/>
          <p:nvPr/>
        </p:nvSpPr>
        <p:spPr>
          <a:xfrm>
            <a:off x="52387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14" name=""/>
          <p:cNvCxnSpPr/>
          <p:nvPr/>
        </p:nvCxnSpPr>
        <p:spPr>
          <a:xfrm>
            <a:off x="6858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5" name=""/>
          <p:cNvSpPr txBox="1"/>
          <p:nvPr/>
        </p:nvSpPr>
        <p:spPr>
          <a:xfrm>
            <a:off x="685800" y="581025"/>
            <a:ext cx="1619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16" name=""/>
          <p:cNvCxnSpPr/>
          <p:nvPr/>
        </p:nvCxnSpPr>
        <p:spPr>
          <a:xfrm>
            <a:off x="85725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7" name=""/>
          <p:cNvSpPr txBox="1"/>
          <p:nvPr/>
        </p:nvSpPr>
        <p:spPr>
          <a:xfrm>
            <a:off x="857250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18" name=""/>
          <p:cNvCxnSpPr/>
          <p:nvPr/>
        </p:nvCxnSpPr>
        <p:spPr>
          <a:xfrm>
            <a:off x="101917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9" name=""/>
          <p:cNvSpPr txBox="1"/>
          <p:nvPr/>
        </p:nvSpPr>
        <p:spPr>
          <a:xfrm>
            <a:off x="101917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20" name=""/>
          <p:cNvCxnSpPr/>
          <p:nvPr/>
        </p:nvCxnSpPr>
        <p:spPr>
          <a:xfrm>
            <a:off x="119062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1" name=""/>
          <p:cNvSpPr txBox="1"/>
          <p:nvPr/>
        </p:nvSpPr>
        <p:spPr>
          <a:xfrm>
            <a:off x="1190625" y="581025"/>
            <a:ext cx="1619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22" name=""/>
          <p:cNvCxnSpPr/>
          <p:nvPr/>
        </p:nvCxnSpPr>
        <p:spPr>
          <a:xfrm>
            <a:off x="135255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3" name=""/>
          <p:cNvSpPr txBox="1"/>
          <p:nvPr/>
        </p:nvSpPr>
        <p:spPr>
          <a:xfrm>
            <a:off x="1352550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24" name=""/>
          <p:cNvCxnSpPr/>
          <p:nvPr/>
        </p:nvCxnSpPr>
        <p:spPr>
          <a:xfrm>
            <a:off x="15240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5" name=""/>
          <p:cNvSpPr txBox="1"/>
          <p:nvPr/>
        </p:nvSpPr>
        <p:spPr>
          <a:xfrm>
            <a:off x="1524000" y="581025"/>
            <a:ext cx="1619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26" name=""/>
          <p:cNvCxnSpPr/>
          <p:nvPr/>
        </p:nvCxnSpPr>
        <p:spPr>
          <a:xfrm>
            <a:off x="168592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7" name=""/>
          <p:cNvSpPr txBox="1"/>
          <p:nvPr/>
        </p:nvSpPr>
        <p:spPr>
          <a:xfrm>
            <a:off x="168592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28" name=""/>
          <p:cNvCxnSpPr/>
          <p:nvPr/>
        </p:nvCxnSpPr>
        <p:spPr>
          <a:xfrm>
            <a:off x="184785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9" name=""/>
          <p:cNvSpPr txBox="1"/>
          <p:nvPr/>
        </p:nvSpPr>
        <p:spPr>
          <a:xfrm>
            <a:off x="1847850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30" name=""/>
          <p:cNvCxnSpPr/>
          <p:nvPr/>
        </p:nvCxnSpPr>
        <p:spPr>
          <a:xfrm>
            <a:off x="20193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1" name=""/>
          <p:cNvSpPr txBox="1"/>
          <p:nvPr/>
        </p:nvSpPr>
        <p:spPr>
          <a:xfrm>
            <a:off x="2019300" y="581025"/>
            <a:ext cx="1524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32" name=""/>
          <p:cNvCxnSpPr/>
          <p:nvPr/>
        </p:nvCxnSpPr>
        <p:spPr>
          <a:xfrm>
            <a:off x="21717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3" name=""/>
          <p:cNvSpPr txBox="1"/>
          <p:nvPr/>
        </p:nvSpPr>
        <p:spPr>
          <a:xfrm>
            <a:off x="2171700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34" name=""/>
          <p:cNvCxnSpPr/>
          <p:nvPr/>
        </p:nvCxnSpPr>
        <p:spPr>
          <a:xfrm>
            <a:off x="234315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5" name=""/>
          <p:cNvSpPr txBox="1"/>
          <p:nvPr/>
        </p:nvSpPr>
        <p:spPr>
          <a:xfrm>
            <a:off x="2343150" y="581025"/>
            <a:ext cx="1619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36" name=""/>
          <p:cNvCxnSpPr/>
          <p:nvPr/>
        </p:nvCxnSpPr>
        <p:spPr>
          <a:xfrm>
            <a:off x="250507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7" name=""/>
          <p:cNvSpPr txBox="1"/>
          <p:nvPr/>
        </p:nvSpPr>
        <p:spPr>
          <a:xfrm>
            <a:off x="250507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38" name=""/>
          <p:cNvCxnSpPr/>
          <p:nvPr/>
        </p:nvCxnSpPr>
        <p:spPr>
          <a:xfrm>
            <a:off x="26670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9" name=""/>
          <p:cNvSpPr txBox="1"/>
          <p:nvPr/>
        </p:nvSpPr>
        <p:spPr>
          <a:xfrm>
            <a:off x="2667000" y="581025"/>
            <a:ext cx="1619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40" name=""/>
          <p:cNvCxnSpPr/>
          <p:nvPr/>
        </p:nvCxnSpPr>
        <p:spPr>
          <a:xfrm>
            <a:off x="283845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1" name=""/>
          <p:cNvSpPr txBox="1"/>
          <p:nvPr/>
        </p:nvSpPr>
        <p:spPr>
          <a:xfrm>
            <a:off x="2838450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42" name=""/>
          <p:cNvCxnSpPr/>
          <p:nvPr/>
        </p:nvCxnSpPr>
        <p:spPr>
          <a:xfrm>
            <a:off x="300037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3" name=""/>
          <p:cNvSpPr txBox="1"/>
          <p:nvPr/>
        </p:nvSpPr>
        <p:spPr>
          <a:xfrm>
            <a:off x="300037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44" name=""/>
          <p:cNvCxnSpPr/>
          <p:nvPr/>
        </p:nvCxnSpPr>
        <p:spPr>
          <a:xfrm>
            <a:off x="317182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5" name=""/>
          <p:cNvSpPr txBox="1"/>
          <p:nvPr/>
        </p:nvSpPr>
        <p:spPr>
          <a:xfrm>
            <a:off x="3171825" y="581025"/>
            <a:ext cx="1619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46" name=""/>
          <p:cNvCxnSpPr/>
          <p:nvPr/>
        </p:nvCxnSpPr>
        <p:spPr>
          <a:xfrm>
            <a:off x="333375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7" name=""/>
          <p:cNvSpPr txBox="1"/>
          <p:nvPr/>
        </p:nvSpPr>
        <p:spPr>
          <a:xfrm>
            <a:off x="3333750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48" name=""/>
          <p:cNvCxnSpPr/>
          <p:nvPr/>
        </p:nvCxnSpPr>
        <p:spPr>
          <a:xfrm>
            <a:off x="35052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9" name=""/>
          <p:cNvSpPr txBox="1"/>
          <p:nvPr/>
        </p:nvSpPr>
        <p:spPr>
          <a:xfrm>
            <a:off x="3505200" y="581025"/>
            <a:ext cx="1619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50" name=""/>
          <p:cNvCxnSpPr/>
          <p:nvPr/>
        </p:nvCxnSpPr>
        <p:spPr>
          <a:xfrm>
            <a:off x="366712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1" name=""/>
          <p:cNvSpPr txBox="1"/>
          <p:nvPr/>
        </p:nvSpPr>
        <p:spPr>
          <a:xfrm>
            <a:off x="366712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52" name=""/>
          <p:cNvCxnSpPr/>
          <p:nvPr/>
        </p:nvCxnSpPr>
        <p:spPr>
          <a:xfrm>
            <a:off x="382905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3" name=""/>
          <p:cNvSpPr txBox="1"/>
          <p:nvPr/>
        </p:nvSpPr>
        <p:spPr>
          <a:xfrm>
            <a:off x="3829050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54" name=""/>
          <p:cNvCxnSpPr/>
          <p:nvPr/>
        </p:nvCxnSpPr>
        <p:spPr>
          <a:xfrm>
            <a:off x="40005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5" name=""/>
          <p:cNvSpPr txBox="1"/>
          <p:nvPr/>
        </p:nvSpPr>
        <p:spPr>
          <a:xfrm>
            <a:off x="4000500" y="581025"/>
            <a:ext cx="1524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56" name=""/>
          <p:cNvCxnSpPr/>
          <p:nvPr/>
        </p:nvCxnSpPr>
        <p:spPr>
          <a:xfrm>
            <a:off x="41529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7" name=""/>
          <p:cNvSpPr txBox="1"/>
          <p:nvPr/>
        </p:nvSpPr>
        <p:spPr>
          <a:xfrm>
            <a:off x="4152900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58" name=""/>
          <p:cNvCxnSpPr/>
          <p:nvPr/>
        </p:nvCxnSpPr>
        <p:spPr>
          <a:xfrm>
            <a:off x="432435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9" name=""/>
          <p:cNvSpPr txBox="1"/>
          <p:nvPr/>
        </p:nvSpPr>
        <p:spPr>
          <a:xfrm>
            <a:off x="4324350" y="581025"/>
            <a:ext cx="1619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60" name=""/>
          <p:cNvCxnSpPr/>
          <p:nvPr/>
        </p:nvCxnSpPr>
        <p:spPr>
          <a:xfrm>
            <a:off x="448627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1" name=""/>
          <p:cNvSpPr txBox="1"/>
          <p:nvPr/>
        </p:nvSpPr>
        <p:spPr>
          <a:xfrm>
            <a:off x="448627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62" name=""/>
          <p:cNvCxnSpPr/>
          <p:nvPr/>
        </p:nvCxnSpPr>
        <p:spPr>
          <a:xfrm>
            <a:off x="465772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3" name=""/>
          <p:cNvSpPr txBox="1"/>
          <p:nvPr/>
        </p:nvSpPr>
        <p:spPr>
          <a:xfrm>
            <a:off x="4657725" y="581025"/>
            <a:ext cx="1619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64" name=""/>
          <p:cNvCxnSpPr/>
          <p:nvPr/>
        </p:nvCxnSpPr>
        <p:spPr>
          <a:xfrm>
            <a:off x="481965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5" name=""/>
          <p:cNvSpPr txBox="1"/>
          <p:nvPr/>
        </p:nvSpPr>
        <p:spPr>
          <a:xfrm>
            <a:off x="4819650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66" name=""/>
          <p:cNvCxnSpPr/>
          <p:nvPr/>
        </p:nvCxnSpPr>
        <p:spPr>
          <a:xfrm>
            <a:off x="498157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7" name=""/>
          <p:cNvSpPr txBox="1"/>
          <p:nvPr/>
        </p:nvSpPr>
        <p:spPr>
          <a:xfrm>
            <a:off x="498157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68" name=""/>
          <p:cNvCxnSpPr/>
          <p:nvPr/>
        </p:nvCxnSpPr>
        <p:spPr>
          <a:xfrm>
            <a:off x="515302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9" name=""/>
          <p:cNvSpPr txBox="1"/>
          <p:nvPr/>
        </p:nvSpPr>
        <p:spPr>
          <a:xfrm>
            <a:off x="5153025" y="581025"/>
            <a:ext cx="1619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70" name=""/>
          <p:cNvCxnSpPr/>
          <p:nvPr/>
        </p:nvCxnSpPr>
        <p:spPr>
          <a:xfrm>
            <a:off x="531495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1" name=""/>
          <p:cNvSpPr txBox="1"/>
          <p:nvPr/>
        </p:nvSpPr>
        <p:spPr>
          <a:xfrm>
            <a:off x="5314950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72" name=""/>
          <p:cNvCxnSpPr/>
          <p:nvPr/>
        </p:nvCxnSpPr>
        <p:spPr>
          <a:xfrm>
            <a:off x="54864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3" name=""/>
          <p:cNvSpPr txBox="1"/>
          <p:nvPr/>
        </p:nvSpPr>
        <p:spPr>
          <a:xfrm>
            <a:off x="5486400" y="581025"/>
            <a:ext cx="1619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74" name=""/>
          <p:cNvCxnSpPr/>
          <p:nvPr/>
        </p:nvCxnSpPr>
        <p:spPr>
          <a:xfrm>
            <a:off x="564832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5" name=""/>
          <p:cNvSpPr txBox="1"/>
          <p:nvPr/>
        </p:nvSpPr>
        <p:spPr>
          <a:xfrm>
            <a:off x="564832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76" name=""/>
          <p:cNvCxnSpPr/>
          <p:nvPr/>
        </p:nvCxnSpPr>
        <p:spPr>
          <a:xfrm>
            <a:off x="581977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7" name=""/>
          <p:cNvSpPr txBox="1"/>
          <p:nvPr/>
        </p:nvSpPr>
        <p:spPr>
          <a:xfrm>
            <a:off x="581977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78" name=""/>
          <p:cNvCxnSpPr/>
          <p:nvPr/>
        </p:nvCxnSpPr>
        <p:spPr>
          <a:xfrm>
            <a:off x="59817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9" name=""/>
          <p:cNvSpPr txBox="1"/>
          <p:nvPr/>
        </p:nvSpPr>
        <p:spPr>
          <a:xfrm>
            <a:off x="5981700" y="581025"/>
            <a:ext cx="1619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80" name=""/>
          <p:cNvCxnSpPr/>
          <p:nvPr/>
        </p:nvCxnSpPr>
        <p:spPr>
          <a:xfrm>
            <a:off x="614362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1" name=""/>
          <p:cNvSpPr txBox="1"/>
          <p:nvPr/>
        </p:nvSpPr>
        <p:spPr>
          <a:xfrm>
            <a:off x="614362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82" name=""/>
          <p:cNvCxnSpPr/>
          <p:nvPr/>
        </p:nvCxnSpPr>
        <p:spPr>
          <a:xfrm>
            <a:off x="630555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3" name=""/>
          <p:cNvSpPr txBox="1"/>
          <p:nvPr/>
        </p:nvSpPr>
        <p:spPr>
          <a:xfrm>
            <a:off x="6305550" y="581025"/>
            <a:ext cx="1619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84" name=""/>
          <p:cNvCxnSpPr/>
          <p:nvPr/>
        </p:nvCxnSpPr>
        <p:spPr>
          <a:xfrm>
            <a:off x="64770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5" name=""/>
          <p:cNvSpPr txBox="1"/>
          <p:nvPr/>
        </p:nvSpPr>
        <p:spPr>
          <a:xfrm>
            <a:off x="6477000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86" name=""/>
          <p:cNvCxnSpPr/>
          <p:nvPr/>
        </p:nvCxnSpPr>
        <p:spPr>
          <a:xfrm>
            <a:off x="663892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7" name=""/>
          <p:cNvSpPr txBox="1"/>
          <p:nvPr/>
        </p:nvSpPr>
        <p:spPr>
          <a:xfrm>
            <a:off x="6638925" y="581025"/>
            <a:ext cx="1619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88" name=""/>
          <p:cNvCxnSpPr/>
          <p:nvPr/>
        </p:nvCxnSpPr>
        <p:spPr>
          <a:xfrm>
            <a:off x="680085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9" name=""/>
          <p:cNvSpPr txBox="1"/>
          <p:nvPr/>
        </p:nvSpPr>
        <p:spPr>
          <a:xfrm>
            <a:off x="6800850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90" name=""/>
          <p:cNvCxnSpPr/>
          <p:nvPr/>
        </p:nvCxnSpPr>
        <p:spPr>
          <a:xfrm>
            <a:off x="69723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1" name=""/>
          <p:cNvSpPr txBox="1"/>
          <p:nvPr/>
        </p:nvSpPr>
        <p:spPr>
          <a:xfrm>
            <a:off x="6972300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92" name=""/>
          <p:cNvCxnSpPr/>
          <p:nvPr/>
        </p:nvCxnSpPr>
        <p:spPr>
          <a:xfrm>
            <a:off x="714375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3" name=""/>
          <p:cNvSpPr txBox="1"/>
          <p:nvPr/>
        </p:nvSpPr>
        <p:spPr>
          <a:xfrm>
            <a:off x="7143750" y="581025"/>
            <a:ext cx="1619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94" name=""/>
          <p:cNvCxnSpPr/>
          <p:nvPr/>
        </p:nvCxnSpPr>
        <p:spPr>
          <a:xfrm>
            <a:off x="730567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5" name=""/>
          <p:cNvSpPr txBox="1"/>
          <p:nvPr/>
        </p:nvSpPr>
        <p:spPr>
          <a:xfrm>
            <a:off x="730567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96" name=""/>
          <p:cNvCxnSpPr/>
          <p:nvPr/>
        </p:nvCxnSpPr>
        <p:spPr>
          <a:xfrm>
            <a:off x="74676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7" name=""/>
          <p:cNvSpPr txBox="1"/>
          <p:nvPr/>
        </p:nvSpPr>
        <p:spPr>
          <a:xfrm>
            <a:off x="7467600" y="581025"/>
            <a:ext cx="1619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98" name=""/>
          <p:cNvCxnSpPr/>
          <p:nvPr/>
        </p:nvCxnSpPr>
        <p:spPr>
          <a:xfrm>
            <a:off x="762952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9" name=""/>
          <p:cNvSpPr txBox="1"/>
          <p:nvPr/>
        </p:nvSpPr>
        <p:spPr>
          <a:xfrm>
            <a:off x="762952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100" name=""/>
          <p:cNvCxnSpPr/>
          <p:nvPr/>
        </p:nvCxnSpPr>
        <p:spPr>
          <a:xfrm>
            <a:off x="780097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1" name=""/>
          <p:cNvSpPr txBox="1"/>
          <p:nvPr/>
        </p:nvSpPr>
        <p:spPr>
          <a:xfrm>
            <a:off x="780097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102" name=""/>
          <p:cNvCxnSpPr/>
          <p:nvPr/>
        </p:nvCxnSpPr>
        <p:spPr>
          <a:xfrm>
            <a:off x="797242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3" name=""/>
          <p:cNvSpPr txBox="1"/>
          <p:nvPr/>
        </p:nvSpPr>
        <p:spPr>
          <a:xfrm>
            <a:off x="7972425" y="581025"/>
            <a:ext cx="1524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104" name=""/>
          <p:cNvCxnSpPr/>
          <p:nvPr/>
        </p:nvCxnSpPr>
        <p:spPr>
          <a:xfrm>
            <a:off x="812482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5" name=""/>
          <p:cNvSpPr txBox="1"/>
          <p:nvPr/>
        </p:nvSpPr>
        <p:spPr>
          <a:xfrm>
            <a:off x="812482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106" name=""/>
          <p:cNvCxnSpPr/>
          <p:nvPr/>
        </p:nvCxnSpPr>
        <p:spPr>
          <a:xfrm>
            <a:off x="828675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7" name=""/>
          <p:cNvSpPr txBox="1"/>
          <p:nvPr/>
        </p:nvSpPr>
        <p:spPr>
          <a:xfrm>
            <a:off x="8286750" y="581025"/>
            <a:ext cx="1619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108" name=""/>
          <p:cNvCxnSpPr/>
          <p:nvPr/>
        </p:nvCxnSpPr>
        <p:spPr>
          <a:xfrm>
            <a:off x="84582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9" name=""/>
          <p:cNvSpPr txBox="1"/>
          <p:nvPr/>
        </p:nvSpPr>
        <p:spPr>
          <a:xfrm>
            <a:off x="8458200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110" name=""/>
          <p:cNvCxnSpPr/>
          <p:nvPr/>
        </p:nvCxnSpPr>
        <p:spPr>
          <a:xfrm>
            <a:off x="862012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1" name=""/>
          <p:cNvSpPr txBox="1"/>
          <p:nvPr/>
        </p:nvSpPr>
        <p:spPr>
          <a:xfrm>
            <a:off x="8620125" y="581025"/>
            <a:ext cx="1619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112" name=""/>
          <p:cNvCxnSpPr/>
          <p:nvPr/>
        </p:nvCxnSpPr>
        <p:spPr>
          <a:xfrm>
            <a:off x="878205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3" name=""/>
          <p:cNvSpPr txBox="1"/>
          <p:nvPr/>
        </p:nvSpPr>
        <p:spPr>
          <a:xfrm>
            <a:off x="8782050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114" name=""/>
          <p:cNvCxnSpPr/>
          <p:nvPr/>
        </p:nvCxnSpPr>
        <p:spPr>
          <a:xfrm>
            <a:off x="89535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Theme62">
  <a:themeElements>
    <a:clrScheme name="Theme6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62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6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2025-06-11T12:37:09Z</dcterms:created>
  <dcterms:modified xsi:type="dcterms:W3CDTF">2025-06-11T12:37:09Z</dcterms:modified>
  <dc:title>Untitled Presentation</dc:title>
  <dc:description/>
  <dc:subject/>
  <cp:keywords/>
  <cp:category/>
  <cp:revision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