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816" cy="7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3377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6667500"/>
          <a:chOff x="95250" y="95250"/>
          <a:chExt cx="9144000" cy="6667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8">
  <a:themeElements>
    <a:clrScheme name="Theme1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2025-06-11T13:05:04Z</dcterms:created>
  <dcterms:modified xsi:type="dcterms:W3CDTF">2025-06-11T13:05:04Z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