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00" cy="7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34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95950" y="381000"/>
            <a:ext cx="2066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200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33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33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14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85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858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57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28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28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00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0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71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5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05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05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76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76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47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47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2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288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90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908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71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717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4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43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14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146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86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86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57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575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2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290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10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0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62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43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43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05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05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86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86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57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57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29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29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00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00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7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720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43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435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14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149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95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95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67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674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293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10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10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72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72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53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532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15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15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96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961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67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675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39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39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0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0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81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81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533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34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343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86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86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67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677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29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29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10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106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8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82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2">
  <a:themeElements>
    <a:clrScheme name="Theme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2025-06-11T13:06:56Z</dcterms:created>
  <dcterms:modified xsi:type="dcterms:W3CDTF">2025-06-11T13:06:56Z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