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416" cy="8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40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8097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000250" y="381000"/>
            <a:ext cx="2695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686300" y="381000"/>
            <a:ext cx="2695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7381875" y="381000"/>
            <a:ext cx="1571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cxnSp>
        <p:nvCxnSpPr>
          <p:cNvPr id="7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9050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419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41910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638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6381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866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8667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95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9537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14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144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543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54305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771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7716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000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0002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228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228850" y="581025"/>
            <a:ext cx="209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4288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2657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265747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2886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28860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11467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333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3337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3562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35623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3790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379095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010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01002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4238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423862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445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445770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4686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468630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4914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4914900" y="581025"/>
            <a:ext cx="209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5124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51244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5353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535305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5572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557212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5800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580072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602932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6257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625792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6486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648652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6705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670560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6934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693420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7153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71532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7381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738187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7610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7610475" y="581025"/>
            <a:ext cx="209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7829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782955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8058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8058150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8277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8277225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850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8505825" y="581025"/>
            <a:ext cx="2190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8724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8724900" y="581025"/>
            <a:ext cx="2286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2025-06-11T13:16:12Z</dcterms:created>
  <dcterms:modified xsi:type="dcterms:W3CDTF">2025-06-11T13:16:12Z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