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331700" cy="139700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6447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13811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571625" y="381000"/>
            <a:ext cx="2057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629025" y="381000"/>
            <a:ext cx="2057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695950" y="381000"/>
            <a:ext cx="20669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7753350" y="381000"/>
            <a:ext cx="1200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 flipV="1">
            <a:off x="190500" y="733425"/>
            <a:ext cx="9525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3619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3619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5334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5334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143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143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8858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8858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0572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0572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2287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2287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4001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4001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5716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5716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7526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75260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19050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19050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0764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0764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2479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2479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4288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4288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5908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5908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27717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27717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29432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29432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1146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1146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2861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2861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4575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4575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36290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36290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38100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381000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39624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39624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1433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1433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3053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3053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44862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44862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46577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46577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48291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48291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0006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0006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1720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1720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53435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53435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55149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55149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56959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56959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58674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586740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60293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60293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62103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62103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63722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63722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65532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65532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67151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67151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68961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68961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70675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70675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72390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72390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74104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74104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75819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75819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77533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77533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79343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7934325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80867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80867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82677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82677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84296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84296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86106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86106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87820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87820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89535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heme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2025-06-11T13:23:22Z</dcterms:created>
  <dcterms:modified xsi:type="dcterms:W3CDTF">2025-06-11T13:23:22Z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