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331700" cy="1143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468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248775" cy="6667500"/>
          <a:chOff x="95250" y="95250"/>
          <a:chExt cx="9248775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1535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2">
  <a:themeElements>
    <a:clrScheme name="Theme7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2025-06-11T13:26:50Z</dcterms:created>
  <dcterms:modified xsi:type="dcterms:W3CDTF">2025-06-11T13:26:50Z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